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58" r:id="rId4"/>
    <p:sldId id="259" r:id="rId5"/>
    <p:sldId id="265" r:id="rId6"/>
    <p:sldId id="263" r:id="rId7"/>
    <p:sldId id="267" r:id="rId8"/>
    <p:sldId id="264" r:id="rId9"/>
    <p:sldId id="260" r:id="rId10"/>
    <p:sldId id="271" r:id="rId11"/>
    <p:sldId id="268" r:id="rId12"/>
    <p:sldId id="269" r:id="rId13"/>
    <p:sldId id="270" r:id="rId14"/>
    <p:sldId id="261" r:id="rId15"/>
    <p:sldId id="272" r:id="rId16"/>
    <p:sldId id="273" r:id="rId17"/>
    <p:sldId id="274" r:id="rId18"/>
    <p:sldId id="262" r:id="rId19"/>
    <p:sldId id="275" r:id="rId20"/>
    <p:sldId id="276" r:id="rId21"/>
    <p:sldId id="266" r:id="rId22"/>
    <p:sldId id="284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E1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这里是图表标题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4-4110-A34D-03A52DD267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34-4110-A34D-03A52DD267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5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34-4110-A34D-03A52DD267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9926688"/>
        <c:axId val="629928328"/>
      </c:barChart>
      <c:catAx>
        <c:axId val="6299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629928328"/>
        <c:crosses val="autoZero"/>
        <c:auto val="1"/>
        <c:lblAlgn val="ctr"/>
        <c:lblOffset val="100"/>
        <c:noMultiLvlLbl val="0"/>
      </c:catAx>
      <c:valAx>
        <c:axId val="629928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62992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6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这里是图表标题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EDE1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2B-45FC-A734-57F171817E41}"/>
              </c:ext>
            </c:extLst>
          </c:dPt>
          <c:dPt>
            <c:idx val="1"/>
            <c:bubble3D val="0"/>
            <c:spPr>
              <a:solidFill>
                <a:srgbClr val="19191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02B-45FC-A734-57F171817E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EB-4A47-B20B-407AB70C215E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2B-45FC-A734-57F171817E41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2B-45FC-A734-57F171817E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这里是图表标题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>
              <a:gsLst>
                <a:gs pos="0">
                  <a:srgbClr val="FEDE1F"/>
                </a:gs>
                <a:gs pos="100000">
                  <a:srgbClr val="FEDE1F">
                    <a:alpha val="0"/>
                  </a:srgbClr>
                </a:gs>
              </a:gsLst>
              <a:lin ang="5400000" scaled="1"/>
            </a:gra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97-4A0B-9AC9-3E66FBA00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9926688"/>
        <c:axId val="629928328"/>
      </c:areaChart>
      <c:catAx>
        <c:axId val="6299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629928328"/>
        <c:crosses val="autoZero"/>
        <c:auto val="1"/>
        <c:lblAlgn val="ctr"/>
        <c:lblOffset val="100"/>
        <c:noMultiLvlLbl val="0"/>
      </c:catAx>
      <c:valAx>
        <c:axId val="629928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629926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C466-5BD6-4F19-B88E-588153E0E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CBC2E5-2D71-464D-AE05-32DFD9502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907B0F-5DAD-4F47-9EFE-95D2AEC1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73167-D2ED-4A50-B31D-FD9C8038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6CB75-0A1F-4591-B7E9-9414943A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17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25E89-93BB-4614-8149-B83E3270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C36912-6FE7-455C-8BE4-2F159B9DD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13366A-1AE8-4908-9B1D-D2C58188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3C8CF-23EE-4A0C-9581-AC3D6BDEE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26807-010D-48C5-AB7B-EBAD198B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14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72F500-4E00-4397-A31F-DE8E8C348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8031A3-1941-4469-8D0A-5B3C417CE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908F14-07AB-44FB-813B-27847A33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EC53E-63A2-43BB-812B-C7DF2806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94A515-B5B2-4ADD-B09C-0B3DC94E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11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任意多边形 4"/>
          <p:cNvSpPr/>
          <p:nvPr userDrawn="1"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5325" y="1163782"/>
            <a:ext cx="10420350" cy="52640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362417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3253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577838" y="1962854"/>
            <a:ext cx="5949364" cy="1589616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40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</a:t>
            </a:r>
            <a:br>
              <a:rPr lang="en-US" altLang="zh-CN" dirty="0"/>
            </a:br>
            <a:r>
              <a:rPr lang="zh-CN" altLang="en-US" dirty="0"/>
              <a:t>此处编辑母版标题样式</a:t>
            </a:r>
          </a:p>
        </p:txBody>
      </p:sp>
      <p:sp>
        <p:nvSpPr>
          <p:cNvPr id="13" name="副标题 2"/>
          <p:cNvSpPr>
            <a:spLocks noGrp="1"/>
          </p:cNvSpPr>
          <p:nvPr>
            <p:ph type="subTitle" idx="1"/>
          </p:nvPr>
        </p:nvSpPr>
        <p:spPr>
          <a:xfrm>
            <a:off x="591285" y="4705270"/>
            <a:ext cx="3972646" cy="757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6" t="7813" r="2262" b="7813"/>
          <a:stretch/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矩形 15"/>
          <p:cNvSpPr/>
          <p:nvPr/>
        </p:nvSpPr>
        <p:spPr>
          <a:xfrm>
            <a:off x="591285" y="3487056"/>
            <a:ext cx="5391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Lorem ipsum dolor sit amet, consectetuer adipiscing elit. Maecenas porttitor congue massa. 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90749" y="4296229"/>
            <a:ext cx="1167719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直角三角形 2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8690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8112580" y="2769523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112580" y="3668535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8112580" y="4588820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8112580" y="5482211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3875"/>
          <a:stretch/>
        </p:blipFill>
        <p:spPr>
          <a:xfrm>
            <a:off x="-906" y="0"/>
            <a:ext cx="6458857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06" y="0"/>
            <a:ext cx="6458857" cy="6966857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9317" y="856340"/>
            <a:ext cx="7684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spc="400" baseline="0" dirty="0">
                <a:solidFill>
                  <a:schemeClr val="bg1"/>
                </a:solidFill>
                <a:latin typeface="+mn-lt"/>
                <a:ea typeface="+mj-ea"/>
              </a:rPr>
              <a:t>C</a:t>
            </a:r>
            <a:r>
              <a:rPr lang="en-US" altLang="zh-CN" sz="6600" spc="400" baseline="0" dirty="0">
                <a:solidFill>
                  <a:schemeClr val="bg1"/>
                </a:solidFill>
                <a:latin typeface="+mn-lt"/>
                <a:ea typeface="+mj-ea"/>
              </a:rPr>
              <a:t>ONTENTS</a:t>
            </a:r>
            <a:endParaRPr lang="zh-CN" altLang="en-US" sz="6600" spc="400" baseline="0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118" y="1529585"/>
            <a:ext cx="168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695325" y="2452915"/>
            <a:ext cx="9871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02689" y="2675510"/>
            <a:ext cx="134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+mn-lt"/>
                <a:ea typeface="+mj-ea"/>
              </a:rPr>
              <a:t>Part1</a:t>
            </a:r>
            <a:endParaRPr lang="zh-CN" altLang="en-US" sz="2800" dirty="0">
              <a:solidFill>
                <a:schemeClr val="tx2"/>
              </a:solidFill>
              <a:latin typeface="+mn-lt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02688" y="354051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+mn-lt"/>
                <a:ea typeface="+mj-ea"/>
              </a:rPr>
              <a:t>Part2</a:t>
            </a:r>
            <a:endParaRPr lang="zh-CN" altLang="en-US" sz="2800" dirty="0">
              <a:solidFill>
                <a:schemeClr val="tx2"/>
              </a:solidFill>
              <a:latin typeface="+mn-lt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02688" y="446014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+mn-lt"/>
                <a:ea typeface="+mj-ea"/>
              </a:rPr>
              <a:t>Part3</a:t>
            </a:r>
            <a:endParaRPr lang="zh-CN" altLang="en-US" sz="2800" dirty="0">
              <a:solidFill>
                <a:schemeClr val="tx2"/>
              </a:solidFill>
              <a:latin typeface="+mn-lt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7202" y="5379770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+mn-lt"/>
                <a:ea typeface="+mj-ea"/>
              </a:rPr>
              <a:t>Part4</a:t>
            </a:r>
            <a:endParaRPr lang="zh-CN" altLang="en-US" sz="2800" dirty="0">
              <a:solidFill>
                <a:schemeClr val="tx2"/>
              </a:solidFill>
              <a:latin typeface="+mn-lt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752" y="2627473"/>
            <a:ext cx="5676446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pc="-30" baseline="0" dirty="0">
                <a:solidFill>
                  <a:schemeClr val="bg1"/>
                </a:solidFill>
                <a:latin typeface="+mj-lt"/>
              </a:rPr>
              <a:t>Lorem ipsum dolor sit amet, consectetuer adipiscing elit. Maecenas porttitor congue massa. Fusce posher, magna shed pulvinar ultricies, purus lectus malesuada libero</a:t>
            </a:r>
            <a:endParaRPr lang="zh-CN" altLang="en-US" spc="-30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402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一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r="21598" b="1371"/>
          <a:stretch>
            <a:fillRect/>
          </a:stretch>
        </p:blipFill>
        <p:spPr>
          <a:xfrm>
            <a:off x="-104930" y="0"/>
            <a:ext cx="6056026" cy="7010696"/>
          </a:xfrm>
          <a:custGeom>
            <a:avLst/>
            <a:gdLst>
              <a:gd name="connsiteX0" fmla="*/ 0 w 5892387"/>
              <a:gd name="connsiteY0" fmla="*/ 0 h 6821261"/>
              <a:gd name="connsiteX1" fmla="*/ 2880971 w 5892387"/>
              <a:gd name="connsiteY1" fmla="*/ 0 h 6821261"/>
              <a:gd name="connsiteX2" fmla="*/ 5892387 w 5892387"/>
              <a:gd name="connsiteY2" fmla="*/ 3105604 h 6821261"/>
              <a:gd name="connsiteX3" fmla="*/ 4074223 w 5892387"/>
              <a:gd name="connsiteY3" fmla="*/ 6821261 h 6821261"/>
              <a:gd name="connsiteX4" fmla="*/ 32055 w 5892387"/>
              <a:gd name="connsiteY4" fmla="*/ 6792233 h 682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2387" h="6821261">
                <a:moveTo>
                  <a:pt x="0" y="0"/>
                </a:moveTo>
                <a:lnTo>
                  <a:pt x="2880971" y="0"/>
                </a:lnTo>
                <a:lnTo>
                  <a:pt x="5892387" y="3105604"/>
                </a:lnTo>
                <a:lnTo>
                  <a:pt x="4074223" y="6821261"/>
                </a:lnTo>
                <a:lnTo>
                  <a:pt x="32055" y="6792233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/>
        </p:nvSpPr>
        <p:spPr>
          <a:xfrm>
            <a:off x="6630397" y="2376026"/>
            <a:ext cx="25987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+mn-lt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+mn-lt"/>
              </a:rPr>
              <a:t>1</a:t>
            </a:r>
            <a:endParaRPr lang="zh-CN" altLang="en-US" sz="6600" spc="2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057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4711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t="9333" r="26501" b="7845"/>
          <a:stretch/>
        </p:blipFill>
        <p:spPr>
          <a:xfrm>
            <a:off x="-104930" y="0"/>
            <a:ext cx="6056026" cy="6865379"/>
          </a:xfrm>
          <a:custGeom>
            <a:avLst/>
            <a:gdLst>
              <a:gd name="connsiteX0" fmla="*/ 0 w 6056026"/>
              <a:gd name="connsiteY0" fmla="*/ 0 h 6865379"/>
              <a:gd name="connsiteX1" fmla="*/ 2960979 w 6056026"/>
              <a:gd name="connsiteY1" fmla="*/ 0 h 6865379"/>
              <a:gd name="connsiteX2" fmla="*/ 6056026 w 6056026"/>
              <a:gd name="connsiteY2" fmla="*/ 3191851 h 6865379"/>
              <a:gd name="connsiteX3" fmla="*/ 4258476 w 6056026"/>
              <a:gd name="connsiteY3" fmla="*/ 6865379 h 6865379"/>
              <a:gd name="connsiteX4" fmla="*/ 32400 w 6056026"/>
              <a:gd name="connsiteY4" fmla="*/ 6865379 h 686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65379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58476" y="6865379"/>
                </a:lnTo>
                <a:lnTo>
                  <a:pt x="32400" y="6865379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5987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+mn-lt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+mn-lt"/>
              </a:rPr>
              <a:t>2</a:t>
            </a:r>
            <a:endParaRPr lang="zh-CN" altLang="en-US" sz="6600" spc="2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057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t="9333" r="26501" b="7845"/>
          <a:stretch/>
        </p:blipFill>
        <p:spPr>
          <a:xfrm>
            <a:off x="-104930" y="0"/>
            <a:ext cx="6056026" cy="6865379"/>
          </a:xfrm>
          <a:custGeom>
            <a:avLst/>
            <a:gdLst>
              <a:gd name="connsiteX0" fmla="*/ 0 w 6056026"/>
              <a:gd name="connsiteY0" fmla="*/ 0 h 6865379"/>
              <a:gd name="connsiteX1" fmla="*/ 2960979 w 6056026"/>
              <a:gd name="connsiteY1" fmla="*/ 0 h 6865379"/>
              <a:gd name="connsiteX2" fmla="*/ 6056026 w 6056026"/>
              <a:gd name="connsiteY2" fmla="*/ 3191851 h 6865379"/>
              <a:gd name="connsiteX3" fmla="*/ 4258476 w 6056026"/>
              <a:gd name="connsiteY3" fmla="*/ 6865379 h 6865379"/>
              <a:gd name="connsiteX4" fmla="*/ 32400 w 6056026"/>
              <a:gd name="connsiteY4" fmla="*/ 6865379 h 686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65379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58476" y="6865379"/>
                </a:lnTo>
                <a:lnTo>
                  <a:pt x="32400" y="686537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3812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三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 t="8526" r="1189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2"/>
              <a:gd name="connsiteX1" fmla="*/ 2960979 w 6056026"/>
              <a:gd name="connsiteY1" fmla="*/ 0 h 6800032"/>
              <a:gd name="connsiteX2" fmla="*/ 6056026 w 6056026"/>
              <a:gd name="connsiteY2" fmla="*/ 3191851 h 6800032"/>
              <a:gd name="connsiteX3" fmla="*/ 4290452 w 6056026"/>
              <a:gd name="connsiteY3" fmla="*/ 6800032 h 6800032"/>
              <a:gd name="connsiteX4" fmla="*/ 32092 w 6056026"/>
              <a:gd name="connsiteY4" fmla="*/ 6800032 h 680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2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2" y="6800032"/>
                </a:lnTo>
                <a:lnTo>
                  <a:pt x="32092" y="6800032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5987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+mn-lt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+mn-lt"/>
              </a:rPr>
              <a:t>3</a:t>
            </a:r>
            <a:endParaRPr lang="zh-CN" altLang="en-US" sz="6600" spc="2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057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 t="8526" r="1189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2"/>
              <a:gd name="connsiteX1" fmla="*/ 2960979 w 6056026"/>
              <a:gd name="connsiteY1" fmla="*/ 0 h 6800032"/>
              <a:gd name="connsiteX2" fmla="*/ 6056026 w 6056026"/>
              <a:gd name="connsiteY2" fmla="*/ 3191851 h 6800032"/>
              <a:gd name="connsiteX3" fmla="*/ 4290452 w 6056026"/>
              <a:gd name="connsiteY3" fmla="*/ 6800032 h 6800032"/>
              <a:gd name="connsiteX4" fmla="*/ 32092 w 6056026"/>
              <a:gd name="connsiteY4" fmla="*/ 6800032 h 680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2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2" y="6800032"/>
                </a:lnTo>
                <a:lnTo>
                  <a:pt x="32092" y="68000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66350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四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 r="49954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1"/>
              <a:gd name="connsiteX1" fmla="*/ 2960979 w 6056026"/>
              <a:gd name="connsiteY1" fmla="*/ 0 h 6800031"/>
              <a:gd name="connsiteX2" fmla="*/ 6056026 w 6056026"/>
              <a:gd name="connsiteY2" fmla="*/ 3191851 h 6800031"/>
              <a:gd name="connsiteX3" fmla="*/ 4290453 w 6056026"/>
              <a:gd name="connsiteY3" fmla="*/ 6800031 h 6800031"/>
              <a:gd name="connsiteX4" fmla="*/ 32092 w 6056026"/>
              <a:gd name="connsiteY4" fmla="*/ 6800031 h 680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1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3" y="6800031"/>
                </a:lnTo>
                <a:lnTo>
                  <a:pt x="32092" y="6800031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998537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5987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+mn-lt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+mn-lt"/>
              </a:rPr>
              <a:t>4</a:t>
            </a:r>
            <a:endParaRPr lang="zh-CN" altLang="en-US" sz="6600" spc="2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057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 r="49954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1"/>
              <a:gd name="connsiteX1" fmla="*/ 2960979 w 6056026"/>
              <a:gd name="connsiteY1" fmla="*/ 0 h 6800031"/>
              <a:gd name="connsiteX2" fmla="*/ 6056026 w 6056026"/>
              <a:gd name="connsiteY2" fmla="*/ 3191851 h 6800031"/>
              <a:gd name="connsiteX3" fmla="*/ 4290453 w 6056026"/>
              <a:gd name="connsiteY3" fmla="*/ 6800031 h 6800031"/>
              <a:gd name="connsiteX4" fmla="*/ 32092 w 6056026"/>
              <a:gd name="connsiteY4" fmla="*/ 6800031 h 680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1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3" y="6800031"/>
                </a:lnTo>
                <a:lnTo>
                  <a:pt x="32092" y="6800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33860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CF0C5-F04C-4EC0-B083-DF1C0E66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53F86-2901-4CAE-AA1F-8ED6B6DF4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2A9BE-B429-4B9D-A1ED-A955A797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C80B20-3E6F-40B4-8B8C-1B4D870B6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8A4BC-6447-465C-A96B-F51C0E19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094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结尾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6" t="7813" r="2262" b="7813"/>
          <a:stretch/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直角三角形 1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562704" y="2507210"/>
            <a:ext cx="6502974" cy="1810629"/>
            <a:chOff x="495469" y="2828835"/>
            <a:chExt cx="6502974" cy="1810629"/>
          </a:xfrm>
        </p:grpSpPr>
        <p:sp>
          <p:nvSpPr>
            <p:cNvPr id="29" name="文本框 28"/>
            <p:cNvSpPr txBox="1"/>
            <p:nvPr/>
          </p:nvSpPr>
          <p:spPr>
            <a:xfrm>
              <a:off x="495469" y="2828835"/>
              <a:ext cx="65029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spc="300" dirty="0">
                  <a:solidFill>
                    <a:schemeClr val="tx2"/>
                  </a:solidFill>
                  <a:latin typeface="+mn-lt"/>
                </a:rPr>
                <a:t>THANKS</a:t>
              </a:r>
              <a:r>
                <a:rPr lang="zh-CN" altLang="en-US" sz="7200" spc="300" dirty="0">
                  <a:solidFill>
                    <a:schemeClr val="tx2"/>
                  </a:solidFill>
                  <a:latin typeface="+mn-lt"/>
                </a:rPr>
                <a:t>！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08916" y="3952994"/>
              <a:ext cx="5087710" cy="686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Lorem ipsum dolor sit amet, consectetuer adipiscing elit. Maecenas porttitor congue massa.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2824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页-1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3893127" cy="6867979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726456" y="2895604"/>
            <a:ext cx="74049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878262" y="-1"/>
            <a:ext cx="83137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23758" y="1693050"/>
            <a:ext cx="3498120" cy="1030287"/>
          </a:xfrm>
        </p:spPr>
        <p:txBody>
          <a:bodyPr/>
          <a:lstStyle>
            <a:lvl1pPr marL="0" indent="0">
              <a:buNone/>
              <a:defRPr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7" name="文本占位符 16"/>
          <p:cNvSpPr>
            <a:spLocks noGrp="1"/>
          </p:cNvSpPr>
          <p:nvPr>
            <p:ph type="body" sz="quarter" idx="18"/>
          </p:nvPr>
        </p:nvSpPr>
        <p:spPr>
          <a:xfrm>
            <a:off x="623758" y="3253027"/>
            <a:ext cx="3025753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94713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2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95325" y="1423470"/>
            <a:ext cx="4772304" cy="283845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1"/>
          </p:nvPr>
        </p:nvSpPr>
        <p:spPr>
          <a:xfrm>
            <a:off x="6767251" y="1423470"/>
            <a:ext cx="4732338" cy="283845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602203" y="4413141"/>
            <a:ext cx="4963249" cy="461963"/>
          </a:xfrm>
        </p:spPr>
        <p:txBody>
          <a:bodyPr>
            <a:norm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661011" y="4875103"/>
            <a:ext cx="4866808" cy="366935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  <a:p>
            <a:pPr lvl="0"/>
            <a:r>
              <a:rPr lang="zh-CN" altLang="en-US" dirty="0"/>
              <a:t>母版文本样式</a:t>
            </a:r>
          </a:p>
        </p:txBody>
      </p:sp>
      <p:sp>
        <p:nvSpPr>
          <p:cNvPr id="19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6671309" y="4413141"/>
            <a:ext cx="4963249" cy="461963"/>
          </a:xfrm>
        </p:spPr>
        <p:txBody>
          <a:bodyPr>
            <a:norm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/>
          </p:nvPr>
        </p:nvSpPr>
        <p:spPr>
          <a:xfrm>
            <a:off x="6730117" y="4875103"/>
            <a:ext cx="4829662" cy="366935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  <a:p>
            <a:pPr lvl="0"/>
            <a:r>
              <a:rPr lang="zh-CN" altLang="en-US" dirty="0"/>
              <a:t>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777910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3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275482" y="1303671"/>
            <a:ext cx="4199778" cy="415925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95325" y="1157489"/>
            <a:ext cx="5283200" cy="5364163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6274358" y="1744425"/>
            <a:ext cx="5324475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" name="文本占位符 12"/>
          <p:cNvSpPr>
            <a:spLocks noGrp="1"/>
          </p:cNvSpPr>
          <p:nvPr>
            <p:ph type="body" sz="quarter" idx="17"/>
          </p:nvPr>
        </p:nvSpPr>
        <p:spPr>
          <a:xfrm>
            <a:off x="6274358" y="3105006"/>
            <a:ext cx="4199778" cy="415925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18"/>
          </p:nvPr>
        </p:nvSpPr>
        <p:spPr>
          <a:xfrm>
            <a:off x="6273234" y="3545760"/>
            <a:ext cx="5324475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2" name="文本占位符 12"/>
          <p:cNvSpPr>
            <a:spLocks noGrp="1"/>
          </p:cNvSpPr>
          <p:nvPr>
            <p:ph type="body" sz="quarter" idx="19"/>
          </p:nvPr>
        </p:nvSpPr>
        <p:spPr>
          <a:xfrm>
            <a:off x="6274358" y="4842358"/>
            <a:ext cx="4199778" cy="415925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6273234" y="5283112"/>
            <a:ext cx="5324475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9290695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3个观点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40173" y="1260028"/>
            <a:ext cx="4199778" cy="415925"/>
          </a:xfrm>
        </p:spPr>
        <p:txBody>
          <a:bodyPr>
            <a:noAutofit/>
          </a:bodyPr>
          <a:lstStyle>
            <a:lvl1pPr marL="0" indent="0" algn="l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249988" y="1155229"/>
            <a:ext cx="5246687" cy="5364163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622755" y="1708800"/>
            <a:ext cx="4977037" cy="351943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628196" y="3026248"/>
            <a:ext cx="4199778" cy="415925"/>
          </a:xfrm>
        </p:spPr>
        <p:txBody>
          <a:bodyPr>
            <a:noAutofit/>
          </a:bodyPr>
          <a:lstStyle>
            <a:lvl1pPr marL="0" indent="0" algn="l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6"/>
          <p:cNvSpPr>
            <a:spLocks noGrp="1"/>
          </p:cNvSpPr>
          <p:nvPr>
            <p:ph type="body" sz="quarter" idx="22"/>
          </p:nvPr>
        </p:nvSpPr>
        <p:spPr>
          <a:xfrm>
            <a:off x="622755" y="3475020"/>
            <a:ext cx="4975601" cy="351943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23"/>
          </p:nvPr>
        </p:nvSpPr>
        <p:spPr>
          <a:xfrm>
            <a:off x="627072" y="4792468"/>
            <a:ext cx="4199778" cy="415925"/>
          </a:xfrm>
        </p:spPr>
        <p:txBody>
          <a:bodyPr>
            <a:noAutofit/>
          </a:bodyPr>
          <a:lstStyle>
            <a:lvl1pPr marL="0" indent="0" algn="l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622755" y="5241240"/>
            <a:ext cx="4974477" cy="351943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622578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3个观点（表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658813" y="1464259"/>
          <a:ext cx="10874376" cy="478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4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089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08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8813" y="1464259"/>
            <a:ext cx="3611562" cy="238283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919245" y="1464259"/>
            <a:ext cx="3595699" cy="238283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4294682" y="3863217"/>
            <a:ext cx="3599065" cy="23828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039816" y="4698609"/>
            <a:ext cx="57677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182901" y="4207946"/>
            <a:ext cx="2433756" cy="425450"/>
          </a:xfrm>
        </p:spPr>
        <p:txBody>
          <a:bodyPr>
            <a:noAutofit/>
          </a:bodyPr>
          <a:lstStyle>
            <a:lvl1pPr marL="0" indent="0" algn="ctr">
              <a:buNone/>
              <a:defRPr sz="20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4844565" y="1808230"/>
            <a:ext cx="2433756" cy="425450"/>
          </a:xfrm>
        </p:spPr>
        <p:txBody>
          <a:bodyPr>
            <a:noAutofit/>
          </a:bodyPr>
          <a:lstStyle>
            <a:lvl1pPr marL="0" indent="0" algn="ctr">
              <a:buNone/>
              <a:defRPr sz="20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8495341" y="4166624"/>
            <a:ext cx="2433756" cy="425450"/>
          </a:xfrm>
        </p:spPr>
        <p:txBody>
          <a:bodyPr>
            <a:noAutofit/>
          </a:bodyPr>
          <a:lstStyle>
            <a:lvl1pPr marL="0" indent="0" algn="ctr">
              <a:buNone/>
              <a:defRPr sz="20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5758378" y="2304757"/>
            <a:ext cx="57677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419544" y="4698609"/>
            <a:ext cx="57677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888136" y="4863709"/>
            <a:ext cx="3023285" cy="362273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28"/>
          </p:nvPr>
        </p:nvSpPr>
        <p:spPr>
          <a:xfrm>
            <a:off x="4583167" y="2469500"/>
            <a:ext cx="3023285" cy="362273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29"/>
          </p:nvPr>
        </p:nvSpPr>
        <p:spPr>
          <a:xfrm>
            <a:off x="8277008" y="4863709"/>
            <a:ext cx="3023285" cy="362273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0100852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4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椭圆 3"/>
          <p:cNvSpPr/>
          <p:nvPr/>
        </p:nvSpPr>
        <p:spPr>
          <a:xfrm>
            <a:off x="745897" y="1513305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71654" y="1513305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45897" y="4325360"/>
            <a:ext cx="1333500" cy="13335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371654" y="4329396"/>
            <a:ext cx="1329464" cy="132946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2161357" y="1660499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7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2160233" y="2085665"/>
            <a:ext cx="3689021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6" name="文本占位符 12"/>
          <p:cNvSpPr>
            <a:spLocks noGrp="1"/>
          </p:cNvSpPr>
          <p:nvPr>
            <p:ph type="body" sz="quarter" idx="22"/>
          </p:nvPr>
        </p:nvSpPr>
        <p:spPr>
          <a:xfrm>
            <a:off x="7768353" y="1663691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7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7767230" y="2088857"/>
            <a:ext cx="3820358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8" name="文本占位符 12"/>
          <p:cNvSpPr>
            <a:spLocks noGrp="1"/>
          </p:cNvSpPr>
          <p:nvPr>
            <p:ph type="body" sz="quarter" idx="24"/>
          </p:nvPr>
        </p:nvSpPr>
        <p:spPr>
          <a:xfrm>
            <a:off x="7768353" y="4471206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9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7767230" y="4896372"/>
            <a:ext cx="3820358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0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2170176" y="4470631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1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2169053" y="4895797"/>
            <a:ext cx="3774330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6510128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4个观点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9701417" y="1866192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832045" y="1866192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939727" y="1842180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99029" y="1842180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493170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337793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240019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0125924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214255" y="1970826"/>
            <a:ext cx="0" cy="355911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096001" y="1970826"/>
            <a:ext cx="0" cy="355911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993372" y="1958292"/>
            <a:ext cx="0" cy="355827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504138" y="3447690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4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355523" y="3447689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5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96458" y="3457510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6" name="文本占位符 12"/>
          <p:cNvSpPr>
            <a:spLocks noGrp="1"/>
          </p:cNvSpPr>
          <p:nvPr>
            <p:ph type="body" sz="quarter" idx="17"/>
          </p:nvPr>
        </p:nvSpPr>
        <p:spPr>
          <a:xfrm>
            <a:off x="9164800" y="3447688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7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521818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3377045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6309792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9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9193828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8737805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9690158" y="2872566"/>
            <a:ext cx="1888779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61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7555129" y="3385472"/>
            <a:ext cx="1838251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60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5449886" y="3826837"/>
            <a:ext cx="1854924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9" name="文本占位符 16"/>
          <p:cNvSpPr>
            <a:spLocks noGrp="1"/>
          </p:cNvSpPr>
          <p:nvPr>
            <p:ph type="body" sz="quarter" idx="22"/>
          </p:nvPr>
        </p:nvSpPr>
        <p:spPr>
          <a:xfrm>
            <a:off x="3321196" y="4295829"/>
            <a:ext cx="1895039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8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1301390" y="4629659"/>
            <a:ext cx="1826274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8813" y="6450516"/>
            <a:ext cx="10874375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1039091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127664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216237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7304810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393382" y="6347829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1136073" y="4572002"/>
            <a:ext cx="0" cy="177582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71945" y="3640894"/>
            <a:ext cx="928255" cy="9282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760518" y="3176766"/>
            <a:ext cx="928255" cy="9282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33" idx="0"/>
          </p:cNvCxnSpPr>
          <p:nvPr/>
        </p:nvCxnSpPr>
        <p:spPr>
          <a:xfrm flipV="1">
            <a:off x="3224646" y="4105021"/>
            <a:ext cx="0" cy="224851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5313219" y="3530991"/>
            <a:ext cx="0" cy="281684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5" idx="4"/>
          </p:cNvCxnSpPr>
          <p:nvPr/>
        </p:nvCxnSpPr>
        <p:spPr>
          <a:xfrm flipV="1">
            <a:off x="7401792" y="3055667"/>
            <a:ext cx="0" cy="329216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6" idx="4"/>
          </p:cNvCxnSpPr>
          <p:nvPr/>
        </p:nvCxnSpPr>
        <p:spPr>
          <a:xfrm flipH="1" flipV="1">
            <a:off x="9490364" y="2515147"/>
            <a:ext cx="867" cy="383268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4839713" y="2599884"/>
            <a:ext cx="928255" cy="9282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937664" y="2127412"/>
            <a:ext cx="928255" cy="9282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026236" y="1586892"/>
            <a:ext cx="928255" cy="92825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-135512" y="3895166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63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1948297" y="3442910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64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4032254" y="2852407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65" name="文本占位符 12"/>
          <p:cNvSpPr>
            <a:spLocks noGrp="1"/>
          </p:cNvSpPr>
          <p:nvPr>
            <p:ph type="body" sz="quarter" idx="28"/>
          </p:nvPr>
        </p:nvSpPr>
        <p:spPr>
          <a:xfrm>
            <a:off x="6130205" y="2384829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66" name="文本占位符 12"/>
          <p:cNvSpPr>
            <a:spLocks noGrp="1"/>
          </p:cNvSpPr>
          <p:nvPr>
            <p:ph type="body" sz="quarter" idx="29"/>
          </p:nvPr>
        </p:nvSpPr>
        <p:spPr>
          <a:xfrm>
            <a:off x="8214013" y="1836896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6976635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6个观点（样机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60" y="1196975"/>
            <a:ext cx="2536481" cy="570323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222376" y="1810138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723909" y="1810138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22376" y="3393157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22376" y="5011364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723909" y="3393157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909" y="5011364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5002213" y="1935164"/>
            <a:ext cx="2186782" cy="3846512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1" name="文本占位符 12"/>
          <p:cNvSpPr>
            <a:spLocks noGrp="1"/>
          </p:cNvSpPr>
          <p:nvPr>
            <p:ph type="body" sz="quarter" idx="20"/>
          </p:nvPr>
        </p:nvSpPr>
        <p:spPr>
          <a:xfrm>
            <a:off x="5854" y="1777637"/>
            <a:ext cx="4216520" cy="354544"/>
          </a:xfrm>
        </p:spPr>
        <p:txBody>
          <a:bodyPr>
            <a:noAutofit/>
          </a:bodyPr>
          <a:lstStyle>
            <a:lvl1pPr marL="0" indent="0" algn="r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708772" y="2127638"/>
            <a:ext cx="3475857" cy="330699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39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5854" y="3377511"/>
            <a:ext cx="4216520" cy="354544"/>
          </a:xfrm>
        </p:spPr>
        <p:txBody>
          <a:bodyPr>
            <a:noAutofit/>
          </a:bodyPr>
          <a:lstStyle>
            <a:lvl1pPr marL="0" indent="0" algn="r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0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708772" y="3727512"/>
            <a:ext cx="3475857" cy="330699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1" name="文本占位符 12"/>
          <p:cNvSpPr>
            <a:spLocks noGrp="1"/>
          </p:cNvSpPr>
          <p:nvPr>
            <p:ph type="body" sz="quarter" idx="28"/>
          </p:nvPr>
        </p:nvSpPr>
        <p:spPr>
          <a:xfrm>
            <a:off x="-7253" y="4996043"/>
            <a:ext cx="4216520" cy="354544"/>
          </a:xfrm>
        </p:spPr>
        <p:txBody>
          <a:bodyPr>
            <a:noAutofit/>
          </a:bodyPr>
          <a:lstStyle>
            <a:lvl1pPr marL="0" indent="0" algn="r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文本占位符 16"/>
          <p:cNvSpPr>
            <a:spLocks noGrp="1"/>
          </p:cNvSpPr>
          <p:nvPr>
            <p:ph type="body" sz="quarter" idx="29"/>
          </p:nvPr>
        </p:nvSpPr>
        <p:spPr>
          <a:xfrm>
            <a:off x="708773" y="5346044"/>
            <a:ext cx="3462750" cy="330699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3" name="文本占位符 12"/>
          <p:cNvSpPr>
            <a:spLocks noGrp="1"/>
          </p:cNvSpPr>
          <p:nvPr>
            <p:ph type="body" sz="quarter" idx="30"/>
          </p:nvPr>
        </p:nvSpPr>
        <p:spPr>
          <a:xfrm>
            <a:off x="7975480" y="4993615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4" name="文本占位符 16"/>
          <p:cNvSpPr>
            <a:spLocks noGrp="1"/>
          </p:cNvSpPr>
          <p:nvPr>
            <p:ph type="body" sz="quarter" idx="31"/>
          </p:nvPr>
        </p:nvSpPr>
        <p:spPr>
          <a:xfrm>
            <a:off x="7988587" y="5362814"/>
            <a:ext cx="3508088" cy="33069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5" name="文本占位符 12"/>
          <p:cNvSpPr>
            <a:spLocks noGrp="1"/>
          </p:cNvSpPr>
          <p:nvPr>
            <p:ph type="body" sz="quarter" idx="32"/>
          </p:nvPr>
        </p:nvSpPr>
        <p:spPr>
          <a:xfrm>
            <a:off x="7975480" y="3374813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6" name="文本占位符 16"/>
          <p:cNvSpPr>
            <a:spLocks noGrp="1"/>
          </p:cNvSpPr>
          <p:nvPr>
            <p:ph type="body" sz="quarter" idx="33"/>
          </p:nvPr>
        </p:nvSpPr>
        <p:spPr>
          <a:xfrm>
            <a:off x="7988587" y="3744012"/>
            <a:ext cx="3508088" cy="33069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7" name="文本占位符 12"/>
          <p:cNvSpPr>
            <a:spLocks noGrp="1"/>
          </p:cNvSpPr>
          <p:nvPr>
            <p:ph type="body" sz="quarter" idx="34"/>
          </p:nvPr>
        </p:nvSpPr>
        <p:spPr>
          <a:xfrm>
            <a:off x="7988587" y="1756612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8" name="文本占位符 16"/>
          <p:cNvSpPr>
            <a:spLocks noGrp="1"/>
          </p:cNvSpPr>
          <p:nvPr>
            <p:ph type="body" sz="quarter" idx="35"/>
          </p:nvPr>
        </p:nvSpPr>
        <p:spPr>
          <a:xfrm>
            <a:off x="8001694" y="2125811"/>
            <a:ext cx="3494981" cy="33069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8543568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22073-27C3-4D0C-B227-D9B87BD4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D3C70A-153A-496A-9475-15870F7F2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CDE8C3-BA35-427B-83B1-AAB8D1A64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16E922-5DD8-4085-8B71-E8F867F6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FCD6D0-A0AF-458F-91F0-5EC80553A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9545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多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6"/>
          <p:cNvSpPr>
            <a:spLocks noGrp="1"/>
          </p:cNvSpPr>
          <p:nvPr>
            <p:ph type="body" sz="quarter" idx="22"/>
          </p:nvPr>
        </p:nvSpPr>
        <p:spPr>
          <a:xfrm>
            <a:off x="600821" y="1820392"/>
            <a:ext cx="2964305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椭圆 2"/>
          <p:cNvSpPr/>
          <p:nvPr/>
        </p:nvSpPr>
        <p:spPr>
          <a:xfrm>
            <a:off x="3089564" y="2092036"/>
            <a:ext cx="3241964" cy="3241964"/>
          </a:xfrm>
          <a:prstGeom prst="ellipse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18910" y="2092036"/>
            <a:ext cx="3241964" cy="324196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667002" y="1759525"/>
            <a:ext cx="3997036" cy="3906985"/>
            <a:chOff x="2667002" y="1759525"/>
            <a:chExt cx="3997036" cy="3906985"/>
          </a:xfrm>
        </p:grpSpPr>
        <p:sp>
          <p:nvSpPr>
            <p:cNvPr id="6" name="弧形 5"/>
            <p:cNvSpPr/>
            <p:nvPr/>
          </p:nvSpPr>
          <p:spPr>
            <a:xfrm rot="16200000">
              <a:off x="2757053" y="1759525"/>
              <a:ext cx="3906985" cy="3906985"/>
            </a:xfrm>
            <a:prstGeom prst="arc">
              <a:avLst>
                <a:gd name="adj1" fmla="val 10717575"/>
                <a:gd name="adj2" fmla="val 0"/>
              </a:avLst>
            </a:prstGeom>
            <a:ln w="22225">
              <a:solidFill>
                <a:schemeClr val="tx2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43748" y="1911927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881749" y="2727579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67002" y="3671452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909459" y="4585850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648075" y="5320147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5441374" y="1808013"/>
            <a:ext cx="3997036" cy="3906985"/>
            <a:chOff x="2667002" y="1759525"/>
            <a:chExt cx="3997036" cy="3906985"/>
          </a:xfrm>
        </p:grpSpPr>
        <p:sp>
          <p:nvSpPr>
            <p:cNvPr id="13" name="弧形 12"/>
            <p:cNvSpPr/>
            <p:nvPr/>
          </p:nvSpPr>
          <p:spPr>
            <a:xfrm rot="16200000">
              <a:off x="2757053" y="1759525"/>
              <a:ext cx="3906985" cy="3906985"/>
            </a:xfrm>
            <a:prstGeom prst="arc">
              <a:avLst>
                <a:gd name="adj1" fmla="val 10717575"/>
                <a:gd name="adj2" fmla="val 0"/>
              </a:avLst>
            </a:prstGeom>
            <a:ln w="22225">
              <a:solidFill>
                <a:schemeClr val="accent2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643748" y="1911927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881749" y="2727579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667002" y="3671452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09459" y="4585850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648075" y="5320147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占位符 12"/>
          <p:cNvSpPr>
            <a:spLocks noGrp="1"/>
          </p:cNvSpPr>
          <p:nvPr>
            <p:ph type="body" sz="quarter" idx="20"/>
          </p:nvPr>
        </p:nvSpPr>
        <p:spPr>
          <a:xfrm>
            <a:off x="2663617" y="3461685"/>
            <a:ext cx="4216520" cy="523875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2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5411416" y="3461685"/>
            <a:ext cx="4216520" cy="523875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4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692727" y="2626524"/>
            <a:ext cx="2216731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5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600822" y="3565867"/>
            <a:ext cx="2062796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6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710047" y="4538321"/>
            <a:ext cx="2199412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7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692728" y="5307811"/>
            <a:ext cx="2863694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8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8584915" y="1840155"/>
            <a:ext cx="2948274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9" name="文本占位符 16"/>
          <p:cNvSpPr>
            <a:spLocks noGrp="1"/>
          </p:cNvSpPr>
          <p:nvPr>
            <p:ph type="body" sz="quarter" idx="28"/>
          </p:nvPr>
        </p:nvSpPr>
        <p:spPr>
          <a:xfrm>
            <a:off x="9258302" y="2646230"/>
            <a:ext cx="2274887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0" name="文本占位符 16"/>
          <p:cNvSpPr>
            <a:spLocks noGrp="1"/>
          </p:cNvSpPr>
          <p:nvPr>
            <p:ph type="body" sz="quarter" idx="29"/>
          </p:nvPr>
        </p:nvSpPr>
        <p:spPr>
          <a:xfrm>
            <a:off x="9451734" y="3567093"/>
            <a:ext cx="2081456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文本占位符 16"/>
          <p:cNvSpPr>
            <a:spLocks noGrp="1"/>
          </p:cNvSpPr>
          <p:nvPr>
            <p:ph type="body" sz="quarter" idx="30"/>
          </p:nvPr>
        </p:nvSpPr>
        <p:spPr>
          <a:xfrm>
            <a:off x="9258301" y="4561453"/>
            <a:ext cx="2274887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文本占位符 16"/>
          <p:cNvSpPr>
            <a:spLocks noGrp="1"/>
          </p:cNvSpPr>
          <p:nvPr>
            <p:ph type="body" sz="quarter" idx="31"/>
          </p:nvPr>
        </p:nvSpPr>
        <p:spPr>
          <a:xfrm>
            <a:off x="8590485" y="5323859"/>
            <a:ext cx="2942704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538312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58813" y="1268776"/>
            <a:ext cx="1083786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58813" y="6356284"/>
            <a:ext cx="1083786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2"/>
          <p:cNvSpPr>
            <a:spLocks noGrp="1"/>
          </p:cNvSpPr>
          <p:nvPr>
            <p:ph type="body" sz="quarter" idx="34"/>
          </p:nvPr>
        </p:nvSpPr>
        <p:spPr>
          <a:xfrm>
            <a:off x="7553159" y="1488009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35"/>
          </p:nvPr>
        </p:nvSpPr>
        <p:spPr>
          <a:xfrm>
            <a:off x="7566266" y="1857208"/>
            <a:ext cx="3966922" cy="28372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2" name="文本占位符 12"/>
          <p:cNvSpPr>
            <a:spLocks noGrp="1"/>
          </p:cNvSpPr>
          <p:nvPr>
            <p:ph type="body" sz="quarter" idx="36"/>
          </p:nvPr>
        </p:nvSpPr>
        <p:spPr>
          <a:xfrm>
            <a:off x="7553159" y="3145255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37"/>
          </p:nvPr>
        </p:nvSpPr>
        <p:spPr>
          <a:xfrm>
            <a:off x="7566266" y="3514454"/>
            <a:ext cx="3966922" cy="28372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4" name="文本占位符 12"/>
          <p:cNvSpPr>
            <a:spLocks noGrp="1"/>
          </p:cNvSpPr>
          <p:nvPr>
            <p:ph type="body" sz="quarter" idx="38"/>
          </p:nvPr>
        </p:nvSpPr>
        <p:spPr>
          <a:xfrm>
            <a:off x="7566266" y="4802501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39"/>
          </p:nvPr>
        </p:nvSpPr>
        <p:spPr>
          <a:xfrm>
            <a:off x="7579373" y="5171700"/>
            <a:ext cx="3953815" cy="28372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2" name="图表占位符 31"/>
          <p:cNvSpPr>
            <a:spLocks noGrp="1"/>
          </p:cNvSpPr>
          <p:nvPr>
            <p:ph type="chart" sz="quarter" idx="40"/>
          </p:nvPr>
        </p:nvSpPr>
        <p:spPr>
          <a:xfrm>
            <a:off x="550863" y="1488009"/>
            <a:ext cx="6474051" cy="4569891"/>
          </a:xfrm>
        </p:spPr>
        <p:txBody>
          <a:bodyPr/>
          <a:lstStyle/>
          <a:p>
            <a:r>
              <a:rPr lang="zh-CN" altLang="en-US"/>
              <a:t>单击图标添加图表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6929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485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279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0F8C5-EF89-40A4-9EE5-F8BBA1D7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84FCA5-2EA4-4B33-876D-9DD2D4701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EAB048-E6D6-4B93-9A5A-F0F0E2504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02C099-EF66-4168-85C3-D0C77C4B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EFD8CE-2244-464D-A399-FE195FA3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D5EE61-0049-4202-8F67-4B3FDE8B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98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12599-55F2-4208-ABDB-04392BD8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C31637-7C10-4BC7-8161-972A16D9B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6E01EC-60F2-4DE3-A080-44ADF5E90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DA5E49-1248-42E8-B211-0CB9713F8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D18861-99AC-4611-A824-47C394E9D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A1492E5-9105-4BAC-B1E0-632A143D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A60575-A21E-4B27-A772-B0BAAFB5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DF3850-B872-427A-BE18-8F8BE84F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41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4D646-859D-46D8-9E4F-8D940A2A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AC6A34-2F7B-4514-8081-DF830590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3F2090-A992-4F62-8CF9-301A218E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F6C3DA-F853-4D01-8404-1B6CCFE6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27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CCC1AF-A1B7-4CA1-8BCF-4932DD01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C9FA03-D0D7-4639-8BC2-B92F6618F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F2F972-3292-4B92-9783-F927A730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94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382EC-7574-40AD-9672-28ECB40A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D7190-3F31-4708-A874-4237C00E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D6C006-F87F-45F6-B06B-FE730659C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69EEB1-7D9C-4BE5-98B1-D8C46FBF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01F49A-CC33-4292-B45F-47CB7352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874BF0-EA9D-4F4F-AA9E-FC1015C1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00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84FAA-A0A7-4F0D-B314-2A12FB84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C47F9B-F871-464F-8FD1-9302AA333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0E4CB8-AD7B-4C7D-B22F-90E93E8FE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15C5E8-CC3D-483E-A44C-D4381E19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919C8E-DF66-4284-AC78-272089B4C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D0FCB2-F7DA-4887-8213-605DCCB8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89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9FEA21-0D02-42C2-9C92-9D37E35A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6BC3D5-FA10-44F1-B026-9334965DC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2561FF-BD23-45DD-AC9A-85B5182B4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E2A6E-07FD-43E9-9427-6498DA67160A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5166CF-E510-49FD-92D5-2EC5FB306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25B0D-C6D8-44DD-B0FB-2D9217B0B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1B91C-3919-45C9-B210-F1E603BB3B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9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587374" y="1535972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任意多边形 11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4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spc="200" baseline="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D9F0CB0-167F-47DA-AEFA-D45261820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" b="75"/>
          <a:stretch/>
        </p:blipFill>
        <p:spPr>
          <a:xfrm>
            <a:off x="-180622" y="-101600"/>
            <a:ext cx="12553246" cy="70612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0F8902B-C291-4D28-AF63-77CD70142255}"/>
              </a:ext>
            </a:extLst>
          </p:cNvPr>
          <p:cNvSpPr/>
          <p:nvPr/>
        </p:nvSpPr>
        <p:spPr>
          <a:xfrm>
            <a:off x="533401" y="571501"/>
            <a:ext cx="11125200" cy="5715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6DFF72-023E-43AF-B950-E60E964CB214}"/>
              </a:ext>
            </a:extLst>
          </p:cNvPr>
          <p:cNvCxnSpPr/>
          <p:nvPr/>
        </p:nvCxnSpPr>
        <p:spPr>
          <a:xfrm>
            <a:off x="3028950" y="2197100"/>
            <a:ext cx="6134100" cy="0"/>
          </a:xfrm>
          <a:prstGeom prst="line">
            <a:avLst/>
          </a:prstGeom>
          <a:ln w="139700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D4D3F64-A84C-4E98-96FA-11762455C500}"/>
              </a:ext>
            </a:extLst>
          </p:cNvPr>
          <p:cNvCxnSpPr/>
          <p:nvPr/>
        </p:nvCxnSpPr>
        <p:spPr>
          <a:xfrm>
            <a:off x="3028950" y="4472468"/>
            <a:ext cx="6134100" cy="0"/>
          </a:xfrm>
          <a:prstGeom prst="line">
            <a:avLst/>
          </a:prstGeom>
          <a:ln w="139700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6A43FB5-94D8-48CD-80B9-A6F20E2B8FED}"/>
              </a:ext>
            </a:extLst>
          </p:cNvPr>
          <p:cNvSpPr txBox="1"/>
          <p:nvPr/>
        </p:nvSpPr>
        <p:spPr>
          <a:xfrm>
            <a:off x="3028950" y="2657501"/>
            <a:ext cx="895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5C38E1-A3F6-4256-8707-2271405D9B61}"/>
              </a:ext>
            </a:extLst>
          </p:cNvPr>
          <p:cNvSpPr/>
          <p:nvPr/>
        </p:nvSpPr>
        <p:spPr>
          <a:xfrm>
            <a:off x="3107267" y="3638034"/>
            <a:ext cx="5977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Arial" panose="020B0604020202020204" pitchFamily="34" charset="0"/>
              </a:rPr>
              <a:t>WORK REPORT PPT TEMPLATE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5423D58-637D-42F2-939E-D3ED635F7447}"/>
              </a:ext>
            </a:extLst>
          </p:cNvPr>
          <p:cNvSpPr txBox="1"/>
          <p:nvPr/>
        </p:nvSpPr>
        <p:spPr>
          <a:xfrm>
            <a:off x="3766155" y="2657501"/>
            <a:ext cx="895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FA41FF-F8A3-4DFF-89AA-17E970A17F9C}"/>
              </a:ext>
            </a:extLst>
          </p:cNvPr>
          <p:cNvSpPr txBox="1"/>
          <p:nvPr/>
        </p:nvSpPr>
        <p:spPr>
          <a:xfrm>
            <a:off x="4503360" y="2657501"/>
            <a:ext cx="895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DD4B7DA-59C4-4C00-868B-2828BE5E3A31}"/>
              </a:ext>
            </a:extLst>
          </p:cNvPr>
          <p:cNvSpPr txBox="1"/>
          <p:nvPr/>
        </p:nvSpPr>
        <p:spPr>
          <a:xfrm>
            <a:off x="5240565" y="2657501"/>
            <a:ext cx="895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报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804303-D890-4225-A4C3-6D9623B40043}"/>
              </a:ext>
            </a:extLst>
          </p:cNvPr>
          <p:cNvSpPr txBox="1"/>
          <p:nvPr/>
        </p:nvSpPr>
        <p:spPr>
          <a:xfrm>
            <a:off x="5977770" y="2657501"/>
            <a:ext cx="895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演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13F2FB8-B867-4F94-BF47-46E020C84884}"/>
              </a:ext>
            </a:extLst>
          </p:cNvPr>
          <p:cNvSpPr txBox="1"/>
          <p:nvPr/>
        </p:nvSpPr>
        <p:spPr>
          <a:xfrm>
            <a:off x="6714975" y="2657501"/>
            <a:ext cx="895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830DAC6-4D12-42C0-A955-0C0E50C50A39}"/>
              </a:ext>
            </a:extLst>
          </p:cNvPr>
          <p:cNvSpPr txBox="1"/>
          <p:nvPr/>
        </p:nvSpPr>
        <p:spPr>
          <a:xfrm>
            <a:off x="7452180" y="2657501"/>
            <a:ext cx="895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模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E34500-CE08-49D5-A5CF-223618734FCC}"/>
              </a:ext>
            </a:extLst>
          </p:cNvPr>
          <p:cNvSpPr txBox="1"/>
          <p:nvPr/>
        </p:nvSpPr>
        <p:spPr>
          <a:xfrm>
            <a:off x="8189383" y="2657501"/>
            <a:ext cx="895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板</a:t>
            </a:r>
          </a:p>
        </p:txBody>
      </p:sp>
    </p:spTree>
    <p:extLst>
      <p:ext uri="{BB962C8B-B14F-4D97-AF65-F5344CB8AC3E}">
        <p14:creationId xmlns:p14="http://schemas.microsoft.com/office/powerpoint/2010/main" val="1023344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E54376E-5539-4458-9CCA-55084D17C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3358" r="26875" b="9066"/>
          <a:stretch/>
        </p:blipFill>
        <p:spPr>
          <a:xfrm>
            <a:off x="6096002" y="2286001"/>
            <a:ext cx="2819399" cy="3954463"/>
          </a:xfrm>
          <a:custGeom>
            <a:avLst/>
            <a:gdLst>
              <a:gd name="connsiteX0" fmla="*/ 0 w 2819399"/>
              <a:gd name="connsiteY0" fmla="*/ 0 h 3954463"/>
              <a:gd name="connsiteX1" fmla="*/ 2819399 w 2819399"/>
              <a:gd name="connsiteY1" fmla="*/ 0 h 3954463"/>
              <a:gd name="connsiteX2" fmla="*/ 2819399 w 2819399"/>
              <a:gd name="connsiteY2" fmla="*/ 3954463 h 3954463"/>
              <a:gd name="connsiteX3" fmla="*/ 0 w 2819399"/>
              <a:gd name="connsiteY3" fmla="*/ 3954463 h 395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399" h="3954463">
                <a:moveTo>
                  <a:pt x="0" y="0"/>
                </a:moveTo>
                <a:lnTo>
                  <a:pt x="2819399" y="0"/>
                </a:lnTo>
                <a:lnTo>
                  <a:pt x="2819399" y="3954463"/>
                </a:lnTo>
                <a:lnTo>
                  <a:pt x="0" y="3954463"/>
                </a:lnTo>
                <a:close/>
              </a:path>
            </a:pathLst>
          </a:cu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F3C267-F507-4700-9DBA-E5C79D4283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0" t="9713" r="1875" b="32711"/>
          <a:stretch/>
        </p:blipFill>
        <p:spPr>
          <a:xfrm>
            <a:off x="9144000" y="661988"/>
            <a:ext cx="2819400" cy="3954463"/>
          </a:xfrm>
          <a:custGeom>
            <a:avLst/>
            <a:gdLst>
              <a:gd name="connsiteX0" fmla="*/ 0 w 2819400"/>
              <a:gd name="connsiteY0" fmla="*/ 0 h 3954463"/>
              <a:gd name="connsiteX1" fmla="*/ 2819400 w 2819400"/>
              <a:gd name="connsiteY1" fmla="*/ 0 h 3954463"/>
              <a:gd name="connsiteX2" fmla="*/ 2819400 w 2819400"/>
              <a:gd name="connsiteY2" fmla="*/ 3954463 h 3954463"/>
              <a:gd name="connsiteX3" fmla="*/ 0 w 2819400"/>
              <a:gd name="connsiteY3" fmla="*/ 3954463 h 395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0" h="3954463">
                <a:moveTo>
                  <a:pt x="0" y="0"/>
                </a:moveTo>
                <a:lnTo>
                  <a:pt x="2819400" y="0"/>
                </a:lnTo>
                <a:lnTo>
                  <a:pt x="2819400" y="3954463"/>
                </a:lnTo>
                <a:lnTo>
                  <a:pt x="0" y="3954463"/>
                </a:lnTo>
                <a:close/>
              </a:path>
            </a:pathLst>
          </a:cu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DA9940B-8620-4E73-9CFE-D82FE36AD7F7}"/>
              </a:ext>
            </a:extLst>
          </p:cNvPr>
          <p:cNvSpPr/>
          <p:nvPr/>
        </p:nvSpPr>
        <p:spPr>
          <a:xfrm>
            <a:off x="0" y="2097616"/>
            <a:ext cx="444497" cy="2338918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7F7C89-687A-40D5-8201-9DC7BF46907B}"/>
              </a:ext>
            </a:extLst>
          </p:cNvPr>
          <p:cNvSpPr txBox="1"/>
          <p:nvPr/>
        </p:nvSpPr>
        <p:spPr>
          <a:xfrm>
            <a:off x="669925" y="2044847"/>
            <a:ext cx="4633251" cy="24296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</p:txBody>
      </p:sp>
    </p:spTree>
    <p:extLst>
      <p:ext uri="{BB962C8B-B14F-4D97-AF65-F5344CB8AC3E}">
        <p14:creationId xmlns:p14="http://schemas.microsoft.com/office/powerpoint/2010/main" val="291625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CED9EA-62FE-405A-8C37-201680D7A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" b="75"/>
          <a:stretch/>
        </p:blipFill>
        <p:spPr>
          <a:xfrm>
            <a:off x="2" y="1"/>
            <a:ext cx="12191998" cy="68579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89C85C0-09D5-4A5C-BAEC-DF8726231E91}"/>
              </a:ext>
            </a:extLst>
          </p:cNvPr>
          <p:cNvSpPr/>
          <p:nvPr/>
        </p:nvSpPr>
        <p:spPr>
          <a:xfrm>
            <a:off x="-1" y="0"/>
            <a:ext cx="4064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0588EA-B2EB-4E1A-8DC7-D842AF978600}"/>
              </a:ext>
            </a:extLst>
          </p:cNvPr>
          <p:cNvSpPr/>
          <p:nvPr/>
        </p:nvSpPr>
        <p:spPr>
          <a:xfrm>
            <a:off x="4063999" y="0"/>
            <a:ext cx="4064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93E9DC-E855-4251-B14C-6D3AD818FAC1}"/>
              </a:ext>
            </a:extLst>
          </p:cNvPr>
          <p:cNvSpPr/>
          <p:nvPr/>
        </p:nvSpPr>
        <p:spPr>
          <a:xfrm>
            <a:off x="8127996" y="0"/>
            <a:ext cx="4064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338C2-1EEE-4028-8BC1-AA318D2CFDFB}"/>
              </a:ext>
            </a:extLst>
          </p:cNvPr>
          <p:cNvSpPr/>
          <p:nvPr/>
        </p:nvSpPr>
        <p:spPr>
          <a:xfrm>
            <a:off x="4063999" y="0"/>
            <a:ext cx="45719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C6DA36-80E9-4446-9A37-4876C6E859F5}"/>
              </a:ext>
            </a:extLst>
          </p:cNvPr>
          <p:cNvSpPr/>
          <p:nvPr/>
        </p:nvSpPr>
        <p:spPr>
          <a:xfrm>
            <a:off x="8099096" y="0"/>
            <a:ext cx="45719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C5FC44-31BE-4BD7-9317-420A42E67F20}"/>
              </a:ext>
            </a:extLst>
          </p:cNvPr>
          <p:cNvSpPr txBox="1"/>
          <p:nvPr/>
        </p:nvSpPr>
        <p:spPr>
          <a:xfrm>
            <a:off x="690784" y="3173872"/>
            <a:ext cx="2682430" cy="13524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279125-92C9-47D0-BCBB-62A50E90BCEE}"/>
              </a:ext>
            </a:extLst>
          </p:cNvPr>
          <p:cNvSpPr txBox="1"/>
          <p:nvPr/>
        </p:nvSpPr>
        <p:spPr>
          <a:xfrm>
            <a:off x="4754783" y="3173872"/>
            <a:ext cx="2682430" cy="13524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BF1A92-6755-4807-8B4F-E86AC5751438}"/>
              </a:ext>
            </a:extLst>
          </p:cNvPr>
          <p:cNvSpPr txBox="1"/>
          <p:nvPr/>
        </p:nvSpPr>
        <p:spPr>
          <a:xfrm>
            <a:off x="8818781" y="3173872"/>
            <a:ext cx="2682430" cy="13524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F1598C0-79B7-4A93-9F41-30EB487D6987}"/>
              </a:ext>
            </a:extLst>
          </p:cNvPr>
          <p:cNvGrpSpPr/>
          <p:nvPr/>
        </p:nvGrpSpPr>
        <p:grpSpPr>
          <a:xfrm>
            <a:off x="1631968" y="2012950"/>
            <a:ext cx="790366" cy="804864"/>
            <a:chOff x="1631968" y="2012950"/>
            <a:chExt cx="790366" cy="80486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B50BB6E-F8EC-48F9-A6D4-2EE62B1379B1}"/>
                </a:ext>
              </a:extLst>
            </p:cNvPr>
            <p:cNvSpPr/>
            <p:nvPr/>
          </p:nvSpPr>
          <p:spPr>
            <a:xfrm>
              <a:off x="1739604" y="2137144"/>
              <a:ext cx="584791" cy="584791"/>
            </a:xfrm>
            <a:prstGeom prst="rect">
              <a:avLst/>
            </a:prstGeom>
            <a:solidFill>
              <a:srgbClr val="FEDE1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62746EF-23DE-4B65-83D7-8BCAB175BAE8}"/>
                </a:ext>
              </a:extLst>
            </p:cNvPr>
            <p:cNvSpPr/>
            <p:nvPr/>
          </p:nvSpPr>
          <p:spPr>
            <a:xfrm>
              <a:off x="2224560" y="2620040"/>
              <a:ext cx="197774" cy="197774"/>
            </a:xfrm>
            <a:prstGeom prst="rect">
              <a:avLst/>
            </a:prstGeom>
            <a:solidFill>
              <a:srgbClr val="FEDE1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576F867-703F-44C6-826E-AC22D20E6F9C}"/>
                </a:ext>
              </a:extLst>
            </p:cNvPr>
            <p:cNvSpPr/>
            <p:nvPr/>
          </p:nvSpPr>
          <p:spPr>
            <a:xfrm>
              <a:off x="1631968" y="2012950"/>
              <a:ext cx="181640" cy="181640"/>
            </a:xfrm>
            <a:prstGeom prst="rect">
              <a:avLst/>
            </a:prstGeom>
            <a:solidFill>
              <a:srgbClr val="FEDE1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BB2DD59-1CCB-455B-97C5-1F9D181DCFEA}"/>
              </a:ext>
            </a:extLst>
          </p:cNvPr>
          <p:cNvGrpSpPr/>
          <p:nvPr/>
        </p:nvGrpSpPr>
        <p:grpSpPr>
          <a:xfrm>
            <a:off x="5694187" y="2012950"/>
            <a:ext cx="790366" cy="804864"/>
            <a:chOff x="5719285" y="2012950"/>
            <a:chExt cx="790366" cy="80486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92E1C29-C12E-40C5-BB68-C875617D913B}"/>
                </a:ext>
              </a:extLst>
            </p:cNvPr>
            <p:cNvSpPr/>
            <p:nvPr/>
          </p:nvSpPr>
          <p:spPr>
            <a:xfrm>
              <a:off x="5826921" y="2137144"/>
              <a:ext cx="584791" cy="584791"/>
            </a:xfrm>
            <a:prstGeom prst="rect">
              <a:avLst/>
            </a:prstGeom>
            <a:solidFill>
              <a:srgbClr val="FEDE1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53E8B66-57BC-429E-B1F3-6A8E3E3F9228}"/>
                </a:ext>
              </a:extLst>
            </p:cNvPr>
            <p:cNvSpPr/>
            <p:nvPr/>
          </p:nvSpPr>
          <p:spPr>
            <a:xfrm>
              <a:off x="6311877" y="2620040"/>
              <a:ext cx="197774" cy="197774"/>
            </a:xfrm>
            <a:prstGeom prst="rect">
              <a:avLst/>
            </a:prstGeom>
            <a:solidFill>
              <a:srgbClr val="FEDE1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5884923-E3E4-44E4-A459-BF1EF94774CF}"/>
                </a:ext>
              </a:extLst>
            </p:cNvPr>
            <p:cNvSpPr/>
            <p:nvPr/>
          </p:nvSpPr>
          <p:spPr>
            <a:xfrm>
              <a:off x="5719285" y="2012950"/>
              <a:ext cx="181640" cy="181640"/>
            </a:xfrm>
            <a:prstGeom prst="rect">
              <a:avLst/>
            </a:prstGeom>
            <a:solidFill>
              <a:srgbClr val="FEDE1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2EA9F85-26B6-4306-87AC-B16B5A31FDED}"/>
              </a:ext>
            </a:extLst>
          </p:cNvPr>
          <p:cNvGrpSpPr/>
          <p:nvPr/>
        </p:nvGrpSpPr>
        <p:grpSpPr>
          <a:xfrm>
            <a:off x="9756406" y="2012950"/>
            <a:ext cx="790366" cy="804864"/>
            <a:chOff x="5719285" y="2012950"/>
            <a:chExt cx="790366" cy="80486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1FF7C0E-A826-4788-A361-54A89207D690}"/>
                </a:ext>
              </a:extLst>
            </p:cNvPr>
            <p:cNvSpPr/>
            <p:nvPr/>
          </p:nvSpPr>
          <p:spPr>
            <a:xfrm>
              <a:off x="5826921" y="2137144"/>
              <a:ext cx="584791" cy="584791"/>
            </a:xfrm>
            <a:prstGeom prst="rect">
              <a:avLst/>
            </a:prstGeom>
            <a:solidFill>
              <a:srgbClr val="FEDE1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1788D12-7A34-4307-9A40-5EB1EE4CB7C8}"/>
                </a:ext>
              </a:extLst>
            </p:cNvPr>
            <p:cNvSpPr/>
            <p:nvPr/>
          </p:nvSpPr>
          <p:spPr>
            <a:xfrm>
              <a:off x="6311877" y="2620040"/>
              <a:ext cx="197774" cy="197774"/>
            </a:xfrm>
            <a:prstGeom prst="rect">
              <a:avLst/>
            </a:prstGeom>
            <a:solidFill>
              <a:srgbClr val="FEDE1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787FEC1-B4F3-48CA-979B-E923E0DB838C}"/>
                </a:ext>
              </a:extLst>
            </p:cNvPr>
            <p:cNvSpPr/>
            <p:nvPr/>
          </p:nvSpPr>
          <p:spPr>
            <a:xfrm>
              <a:off x="5719285" y="2012950"/>
              <a:ext cx="181640" cy="181640"/>
            </a:xfrm>
            <a:prstGeom prst="rect">
              <a:avLst/>
            </a:prstGeom>
            <a:solidFill>
              <a:srgbClr val="FEDE1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5" name="team_150435">
            <a:extLst>
              <a:ext uri="{FF2B5EF4-FFF2-40B4-BE49-F238E27FC236}">
                <a16:creationId xmlns:a16="http://schemas.microsoft.com/office/drawing/2014/main" id="{F2B87876-8AD8-43A2-899B-FEDCDE52485C}"/>
              </a:ext>
            </a:extLst>
          </p:cNvPr>
          <p:cNvSpPr>
            <a:spLocks noChangeAspect="1"/>
          </p:cNvSpPr>
          <p:nvPr/>
        </p:nvSpPr>
        <p:spPr bwMode="auto">
          <a:xfrm>
            <a:off x="1880303" y="2273060"/>
            <a:ext cx="303392" cy="312958"/>
          </a:xfrm>
          <a:custGeom>
            <a:avLst/>
            <a:gdLst>
              <a:gd name="connsiteX0" fmla="*/ 449518 w 589475"/>
              <a:gd name="connsiteY0" fmla="*/ 192230 h 608062"/>
              <a:gd name="connsiteX1" fmla="*/ 540440 w 589475"/>
              <a:gd name="connsiteY1" fmla="*/ 192230 h 608062"/>
              <a:gd name="connsiteX2" fmla="*/ 588681 w 589475"/>
              <a:gd name="connsiteY2" fmla="*/ 240208 h 608062"/>
              <a:gd name="connsiteX3" fmla="*/ 589475 w 589475"/>
              <a:gd name="connsiteY3" fmla="*/ 390092 h 608062"/>
              <a:gd name="connsiteX4" fmla="*/ 569126 w 589475"/>
              <a:gd name="connsiteY4" fmla="*/ 410512 h 608062"/>
              <a:gd name="connsiteX5" fmla="*/ 569027 w 589475"/>
              <a:gd name="connsiteY5" fmla="*/ 410512 h 608062"/>
              <a:gd name="connsiteX6" fmla="*/ 548679 w 589475"/>
              <a:gd name="connsiteY6" fmla="*/ 390290 h 608062"/>
              <a:gd name="connsiteX7" fmla="*/ 547885 w 589475"/>
              <a:gd name="connsiteY7" fmla="*/ 240407 h 608062"/>
              <a:gd name="connsiteX8" fmla="*/ 547885 w 589475"/>
              <a:gd name="connsiteY8" fmla="*/ 240308 h 608062"/>
              <a:gd name="connsiteX9" fmla="*/ 543617 w 589475"/>
              <a:gd name="connsiteY9" fmla="*/ 236045 h 608062"/>
              <a:gd name="connsiteX10" fmla="*/ 539348 w 589475"/>
              <a:gd name="connsiteY10" fmla="*/ 240308 h 608062"/>
              <a:gd name="connsiteX11" fmla="*/ 539745 w 589475"/>
              <a:gd name="connsiteY11" fmla="*/ 583294 h 608062"/>
              <a:gd name="connsiteX12" fmla="*/ 515228 w 589475"/>
              <a:gd name="connsiteY12" fmla="*/ 607779 h 608062"/>
              <a:gd name="connsiteX13" fmla="*/ 490810 w 589475"/>
              <a:gd name="connsiteY13" fmla="*/ 583294 h 608062"/>
              <a:gd name="connsiteX14" fmla="*/ 490810 w 589475"/>
              <a:gd name="connsiteY14" fmla="*/ 392966 h 608062"/>
              <a:gd name="connsiteX15" fmla="*/ 485450 w 589475"/>
              <a:gd name="connsiteY15" fmla="*/ 387613 h 608062"/>
              <a:gd name="connsiteX16" fmla="*/ 480189 w 589475"/>
              <a:gd name="connsiteY16" fmla="*/ 392966 h 608062"/>
              <a:gd name="connsiteX17" fmla="*/ 480189 w 589475"/>
              <a:gd name="connsiteY17" fmla="*/ 583294 h 608062"/>
              <a:gd name="connsiteX18" fmla="*/ 455672 w 589475"/>
              <a:gd name="connsiteY18" fmla="*/ 607779 h 608062"/>
              <a:gd name="connsiteX19" fmla="*/ 431155 w 589475"/>
              <a:gd name="connsiteY19" fmla="*/ 583294 h 608062"/>
              <a:gd name="connsiteX20" fmla="*/ 431155 w 589475"/>
              <a:gd name="connsiteY20" fmla="*/ 408331 h 608062"/>
              <a:gd name="connsiteX21" fmla="*/ 451305 w 589475"/>
              <a:gd name="connsiteY21" fmla="*/ 368581 h 608062"/>
              <a:gd name="connsiteX22" fmla="*/ 449518 w 589475"/>
              <a:gd name="connsiteY22" fmla="*/ 192230 h 608062"/>
              <a:gd name="connsiteX23" fmla="*/ 268728 w 589475"/>
              <a:gd name="connsiteY23" fmla="*/ 151292 h 608062"/>
              <a:gd name="connsiteX24" fmla="*/ 370873 w 589475"/>
              <a:gd name="connsiteY24" fmla="*/ 151292 h 608062"/>
              <a:gd name="connsiteX25" fmla="*/ 423981 w 589475"/>
              <a:gd name="connsiteY25" fmla="*/ 204124 h 608062"/>
              <a:gd name="connsiteX26" fmla="*/ 424775 w 589475"/>
              <a:gd name="connsiteY26" fmla="*/ 368668 h 608062"/>
              <a:gd name="connsiteX27" fmla="*/ 402440 w 589475"/>
              <a:gd name="connsiteY27" fmla="*/ 391268 h 608062"/>
              <a:gd name="connsiteX28" fmla="*/ 379906 w 589475"/>
              <a:gd name="connsiteY28" fmla="*/ 368965 h 608062"/>
              <a:gd name="connsiteX29" fmla="*/ 379112 w 589475"/>
              <a:gd name="connsiteY29" fmla="*/ 204323 h 608062"/>
              <a:gd name="connsiteX30" fmla="*/ 379112 w 589475"/>
              <a:gd name="connsiteY30" fmla="*/ 204224 h 608062"/>
              <a:gd name="connsiteX31" fmla="*/ 374447 w 589475"/>
              <a:gd name="connsiteY31" fmla="*/ 199466 h 608062"/>
              <a:gd name="connsiteX32" fmla="*/ 369682 w 589475"/>
              <a:gd name="connsiteY32" fmla="*/ 204224 h 608062"/>
              <a:gd name="connsiteX33" fmla="*/ 370178 w 589475"/>
              <a:gd name="connsiteY33" fmla="*/ 580988 h 608062"/>
              <a:gd name="connsiteX34" fmla="*/ 343277 w 589475"/>
              <a:gd name="connsiteY34" fmla="*/ 607850 h 608062"/>
              <a:gd name="connsiteX35" fmla="*/ 316376 w 589475"/>
              <a:gd name="connsiteY35" fmla="*/ 580988 h 608062"/>
              <a:gd name="connsiteX36" fmla="*/ 316376 w 589475"/>
              <a:gd name="connsiteY36" fmla="*/ 371840 h 608062"/>
              <a:gd name="connsiteX37" fmla="*/ 310519 w 589475"/>
              <a:gd name="connsiteY37" fmla="*/ 366090 h 608062"/>
              <a:gd name="connsiteX38" fmla="*/ 304662 w 589475"/>
              <a:gd name="connsiteY38" fmla="*/ 371840 h 608062"/>
              <a:gd name="connsiteX39" fmla="*/ 304662 w 589475"/>
              <a:gd name="connsiteY39" fmla="*/ 580988 h 608062"/>
              <a:gd name="connsiteX40" fmla="*/ 277761 w 589475"/>
              <a:gd name="connsiteY40" fmla="*/ 607850 h 608062"/>
              <a:gd name="connsiteX41" fmla="*/ 250860 w 589475"/>
              <a:gd name="connsiteY41" fmla="*/ 580988 h 608062"/>
              <a:gd name="connsiteX42" fmla="*/ 250860 w 589475"/>
              <a:gd name="connsiteY42" fmla="*/ 391961 h 608062"/>
              <a:gd name="connsiteX43" fmla="*/ 272599 w 589475"/>
              <a:gd name="connsiteY43" fmla="*/ 350231 h 608062"/>
              <a:gd name="connsiteX44" fmla="*/ 271706 w 589475"/>
              <a:gd name="connsiteY44" fmla="*/ 172802 h 608062"/>
              <a:gd name="connsiteX45" fmla="*/ 268728 w 589475"/>
              <a:gd name="connsiteY45" fmla="*/ 151292 h 608062"/>
              <a:gd name="connsiteX46" fmla="*/ 69245 w 589475"/>
              <a:gd name="connsiteY46" fmla="*/ 116029 h 608062"/>
              <a:gd name="connsiteX47" fmla="*/ 188028 w 589475"/>
              <a:gd name="connsiteY47" fmla="*/ 116066 h 608062"/>
              <a:gd name="connsiteX48" fmla="*/ 244118 w 589475"/>
              <a:gd name="connsiteY48" fmla="*/ 161965 h 608062"/>
              <a:gd name="connsiteX49" fmla="*/ 246104 w 589475"/>
              <a:gd name="connsiteY49" fmla="*/ 350317 h 608062"/>
              <a:gd name="connsiteX50" fmla="*/ 222079 w 589475"/>
              <a:gd name="connsiteY50" fmla="*/ 374605 h 608062"/>
              <a:gd name="connsiteX51" fmla="*/ 221881 w 589475"/>
              <a:gd name="connsiteY51" fmla="*/ 374605 h 608062"/>
              <a:gd name="connsiteX52" fmla="*/ 197757 w 589475"/>
              <a:gd name="connsiteY52" fmla="*/ 350515 h 608062"/>
              <a:gd name="connsiteX53" fmla="*/ 196863 w 589475"/>
              <a:gd name="connsiteY53" fmla="*/ 173167 h 608062"/>
              <a:gd name="connsiteX54" fmla="*/ 191701 w 589475"/>
              <a:gd name="connsiteY54" fmla="*/ 168309 h 608062"/>
              <a:gd name="connsiteX55" fmla="*/ 186737 w 589475"/>
              <a:gd name="connsiteY55" fmla="*/ 173365 h 608062"/>
              <a:gd name="connsiteX56" fmla="*/ 187233 w 589475"/>
              <a:gd name="connsiteY56" fmla="*/ 579115 h 608062"/>
              <a:gd name="connsiteX57" fmla="*/ 158245 w 589475"/>
              <a:gd name="connsiteY57" fmla="*/ 608062 h 608062"/>
              <a:gd name="connsiteX58" fmla="*/ 129257 w 589475"/>
              <a:gd name="connsiteY58" fmla="*/ 579115 h 608062"/>
              <a:gd name="connsiteX59" fmla="*/ 129257 w 589475"/>
              <a:gd name="connsiteY59" fmla="*/ 353688 h 608062"/>
              <a:gd name="connsiteX60" fmla="*/ 122903 w 589475"/>
              <a:gd name="connsiteY60" fmla="*/ 347442 h 608062"/>
              <a:gd name="connsiteX61" fmla="*/ 116649 w 589475"/>
              <a:gd name="connsiteY61" fmla="*/ 353688 h 608062"/>
              <a:gd name="connsiteX62" fmla="*/ 116649 w 589475"/>
              <a:gd name="connsiteY62" fmla="*/ 579115 h 608062"/>
              <a:gd name="connsiteX63" fmla="*/ 87660 w 589475"/>
              <a:gd name="connsiteY63" fmla="*/ 608062 h 608062"/>
              <a:gd name="connsiteX64" fmla="*/ 58672 w 589475"/>
              <a:gd name="connsiteY64" fmla="*/ 579115 h 608062"/>
              <a:gd name="connsiteX65" fmla="*/ 58672 w 589475"/>
              <a:gd name="connsiteY65" fmla="*/ 347442 h 608062"/>
              <a:gd name="connsiteX66" fmla="*/ 58672 w 589475"/>
              <a:gd name="connsiteY66" fmla="*/ 173167 h 608062"/>
              <a:gd name="connsiteX67" fmla="*/ 54006 w 589475"/>
              <a:gd name="connsiteY67" fmla="*/ 168508 h 608062"/>
              <a:gd name="connsiteX68" fmla="*/ 49241 w 589475"/>
              <a:gd name="connsiteY68" fmla="*/ 173167 h 608062"/>
              <a:gd name="connsiteX69" fmla="*/ 48347 w 589475"/>
              <a:gd name="connsiteY69" fmla="*/ 350515 h 608062"/>
              <a:gd name="connsiteX70" fmla="*/ 24223 w 589475"/>
              <a:gd name="connsiteY70" fmla="*/ 374605 h 608062"/>
              <a:gd name="connsiteX71" fmla="*/ 24124 w 589475"/>
              <a:gd name="connsiteY71" fmla="*/ 374605 h 608062"/>
              <a:gd name="connsiteX72" fmla="*/ 0 w 589475"/>
              <a:gd name="connsiteY72" fmla="*/ 350317 h 608062"/>
              <a:gd name="connsiteX73" fmla="*/ 2283 w 589475"/>
              <a:gd name="connsiteY73" fmla="*/ 160775 h 608062"/>
              <a:gd name="connsiteX74" fmla="*/ 52318 w 589475"/>
              <a:gd name="connsiteY74" fmla="*/ 116364 h 608062"/>
              <a:gd name="connsiteX75" fmla="*/ 69245 w 589475"/>
              <a:gd name="connsiteY75" fmla="*/ 116029 h 608062"/>
              <a:gd name="connsiteX76" fmla="*/ 485737 w 589475"/>
              <a:gd name="connsiteY76" fmla="*/ 94205 h 608062"/>
              <a:gd name="connsiteX77" fmla="*/ 528041 w 589475"/>
              <a:gd name="connsiteY77" fmla="*/ 136523 h 608062"/>
              <a:gd name="connsiteX78" fmla="*/ 485737 w 589475"/>
              <a:gd name="connsiteY78" fmla="*/ 178742 h 608062"/>
              <a:gd name="connsiteX79" fmla="*/ 443433 w 589475"/>
              <a:gd name="connsiteY79" fmla="*/ 136523 h 608062"/>
              <a:gd name="connsiteX80" fmla="*/ 485737 w 589475"/>
              <a:gd name="connsiteY80" fmla="*/ 94205 h 608062"/>
              <a:gd name="connsiteX81" fmla="*/ 310791 w 589475"/>
              <a:gd name="connsiteY81" fmla="*/ 43609 h 608062"/>
              <a:gd name="connsiteX82" fmla="*/ 357343 w 589475"/>
              <a:gd name="connsiteY82" fmla="*/ 90091 h 608062"/>
              <a:gd name="connsiteX83" fmla="*/ 310791 w 589475"/>
              <a:gd name="connsiteY83" fmla="*/ 136473 h 608062"/>
              <a:gd name="connsiteX84" fmla="*/ 264338 w 589475"/>
              <a:gd name="connsiteY84" fmla="*/ 90091 h 608062"/>
              <a:gd name="connsiteX85" fmla="*/ 310791 w 589475"/>
              <a:gd name="connsiteY85" fmla="*/ 43609 h 608062"/>
              <a:gd name="connsiteX86" fmla="*/ 123312 w 589475"/>
              <a:gd name="connsiteY86" fmla="*/ 0 h 608062"/>
              <a:gd name="connsiteX87" fmla="*/ 173449 w 589475"/>
              <a:gd name="connsiteY87" fmla="*/ 50066 h 608062"/>
              <a:gd name="connsiteX88" fmla="*/ 123312 w 589475"/>
              <a:gd name="connsiteY88" fmla="*/ 100132 h 608062"/>
              <a:gd name="connsiteX89" fmla="*/ 73176 w 589475"/>
              <a:gd name="connsiteY89" fmla="*/ 50066 h 608062"/>
              <a:gd name="connsiteX90" fmla="*/ 123312 w 589475"/>
              <a:gd name="connsiteY90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89475" h="608062">
                <a:moveTo>
                  <a:pt x="449518" y="192230"/>
                </a:moveTo>
                <a:lnTo>
                  <a:pt x="540440" y="192230"/>
                </a:lnTo>
                <a:cubicBezTo>
                  <a:pt x="566943" y="192230"/>
                  <a:pt x="588581" y="213741"/>
                  <a:pt x="588681" y="240208"/>
                </a:cubicBezTo>
                <a:lnTo>
                  <a:pt x="589475" y="390092"/>
                </a:lnTo>
                <a:cubicBezTo>
                  <a:pt x="589574" y="401293"/>
                  <a:pt x="580442" y="410512"/>
                  <a:pt x="569126" y="410512"/>
                </a:cubicBezTo>
                <a:lnTo>
                  <a:pt x="569027" y="410512"/>
                </a:lnTo>
                <a:cubicBezTo>
                  <a:pt x="557811" y="410512"/>
                  <a:pt x="548679" y="401492"/>
                  <a:pt x="548679" y="390290"/>
                </a:cubicBezTo>
                <a:lnTo>
                  <a:pt x="547885" y="240407"/>
                </a:lnTo>
                <a:lnTo>
                  <a:pt x="547885" y="240308"/>
                </a:lnTo>
                <a:cubicBezTo>
                  <a:pt x="547885" y="237929"/>
                  <a:pt x="545999" y="236045"/>
                  <a:pt x="543617" y="236045"/>
                </a:cubicBezTo>
                <a:cubicBezTo>
                  <a:pt x="541234" y="236045"/>
                  <a:pt x="539348" y="237929"/>
                  <a:pt x="539348" y="240308"/>
                </a:cubicBezTo>
                <a:cubicBezTo>
                  <a:pt x="539348" y="445009"/>
                  <a:pt x="539745" y="259539"/>
                  <a:pt x="539745" y="583294"/>
                </a:cubicBezTo>
                <a:cubicBezTo>
                  <a:pt x="539745" y="596776"/>
                  <a:pt x="528827" y="607779"/>
                  <a:pt x="515228" y="607779"/>
                </a:cubicBezTo>
                <a:cubicBezTo>
                  <a:pt x="501729" y="607779"/>
                  <a:pt x="490810" y="596776"/>
                  <a:pt x="490810" y="583294"/>
                </a:cubicBezTo>
                <a:lnTo>
                  <a:pt x="490810" y="392966"/>
                </a:lnTo>
                <a:cubicBezTo>
                  <a:pt x="490810" y="389993"/>
                  <a:pt x="488428" y="387613"/>
                  <a:pt x="485450" y="387613"/>
                </a:cubicBezTo>
                <a:cubicBezTo>
                  <a:pt x="482572" y="387613"/>
                  <a:pt x="480189" y="389993"/>
                  <a:pt x="480189" y="392966"/>
                </a:cubicBezTo>
                <a:lnTo>
                  <a:pt x="480189" y="583294"/>
                </a:lnTo>
                <a:cubicBezTo>
                  <a:pt x="480189" y="596776"/>
                  <a:pt x="469172" y="607779"/>
                  <a:pt x="455672" y="607779"/>
                </a:cubicBezTo>
                <a:cubicBezTo>
                  <a:pt x="442173" y="607779"/>
                  <a:pt x="431155" y="596776"/>
                  <a:pt x="431155" y="583294"/>
                </a:cubicBezTo>
                <a:lnTo>
                  <a:pt x="431155" y="408331"/>
                </a:lnTo>
                <a:cubicBezTo>
                  <a:pt x="443563" y="399212"/>
                  <a:pt x="451404" y="384838"/>
                  <a:pt x="451305" y="368581"/>
                </a:cubicBezTo>
                <a:cubicBezTo>
                  <a:pt x="450411" y="189256"/>
                  <a:pt x="450808" y="200359"/>
                  <a:pt x="449518" y="192230"/>
                </a:cubicBezTo>
                <a:close/>
                <a:moveTo>
                  <a:pt x="268728" y="151292"/>
                </a:moveTo>
                <a:lnTo>
                  <a:pt x="370873" y="151292"/>
                </a:lnTo>
                <a:cubicBezTo>
                  <a:pt x="399958" y="151292"/>
                  <a:pt x="423782" y="174982"/>
                  <a:pt x="423981" y="204124"/>
                </a:cubicBezTo>
                <a:lnTo>
                  <a:pt x="424775" y="368668"/>
                </a:lnTo>
                <a:cubicBezTo>
                  <a:pt x="424874" y="381058"/>
                  <a:pt x="414848" y="391168"/>
                  <a:pt x="402440" y="391268"/>
                </a:cubicBezTo>
                <a:cubicBezTo>
                  <a:pt x="389734" y="391268"/>
                  <a:pt x="380006" y="381058"/>
                  <a:pt x="379906" y="368965"/>
                </a:cubicBezTo>
                <a:lnTo>
                  <a:pt x="379112" y="204323"/>
                </a:lnTo>
                <a:lnTo>
                  <a:pt x="379112" y="204224"/>
                </a:lnTo>
                <a:cubicBezTo>
                  <a:pt x="379112" y="201646"/>
                  <a:pt x="377028" y="199466"/>
                  <a:pt x="374447" y="199466"/>
                </a:cubicBezTo>
                <a:cubicBezTo>
                  <a:pt x="371766" y="199466"/>
                  <a:pt x="369682" y="201646"/>
                  <a:pt x="369682" y="204224"/>
                </a:cubicBezTo>
                <a:cubicBezTo>
                  <a:pt x="369682" y="308500"/>
                  <a:pt x="370178" y="480280"/>
                  <a:pt x="370178" y="580988"/>
                </a:cubicBezTo>
                <a:cubicBezTo>
                  <a:pt x="370178" y="595856"/>
                  <a:pt x="358167" y="607850"/>
                  <a:pt x="343277" y="607850"/>
                </a:cubicBezTo>
                <a:cubicBezTo>
                  <a:pt x="328387" y="607850"/>
                  <a:pt x="316376" y="595856"/>
                  <a:pt x="316376" y="580988"/>
                </a:cubicBezTo>
                <a:lnTo>
                  <a:pt x="316376" y="371840"/>
                </a:lnTo>
                <a:cubicBezTo>
                  <a:pt x="316376" y="368668"/>
                  <a:pt x="313696" y="366090"/>
                  <a:pt x="310519" y="366090"/>
                </a:cubicBezTo>
                <a:cubicBezTo>
                  <a:pt x="307343" y="366090"/>
                  <a:pt x="304662" y="368668"/>
                  <a:pt x="304662" y="371840"/>
                </a:cubicBezTo>
                <a:lnTo>
                  <a:pt x="304662" y="580988"/>
                </a:lnTo>
                <a:cubicBezTo>
                  <a:pt x="304662" y="595856"/>
                  <a:pt x="292651" y="607850"/>
                  <a:pt x="277761" y="607850"/>
                </a:cubicBezTo>
                <a:cubicBezTo>
                  <a:pt x="262871" y="607850"/>
                  <a:pt x="250860" y="595856"/>
                  <a:pt x="250860" y="580988"/>
                </a:cubicBezTo>
                <a:lnTo>
                  <a:pt x="250860" y="391961"/>
                </a:lnTo>
                <a:cubicBezTo>
                  <a:pt x="264062" y="382743"/>
                  <a:pt x="272699" y="367478"/>
                  <a:pt x="272599" y="350231"/>
                </a:cubicBezTo>
                <a:lnTo>
                  <a:pt x="271706" y="172802"/>
                </a:lnTo>
                <a:cubicBezTo>
                  <a:pt x="271607" y="165368"/>
                  <a:pt x="270614" y="158231"/>
                  <a:pt x="268728" y="151292"/>
                </a:cubicBezTo>
                <a:close/>
                <a:moveTo>
                  <a:pt x="69245" y="116029"/>
                </a:moveTo>
                <a:cubicBezTo>
                  <a:pt x="85154" y="116017"/>
                  <a:pt x="118039" y="116066"/>
                  <a:pt x="188028" y="116066"/>
                </a:cubicBezTo>
                <a:cubicBezTo>
                  <a:pt x="215626" y="116066"/>
                  <a:pt x="238857" y="135794"/>
                  <a:pt x="244118" y="161965"/>
                </a:cubicBezTo>
                <a:cubicBezTo>
                  <a:pt x="245607" y="169598"/>
                  <a:pt x="245111" y="159685"/>
                  <a:pt x="246104" y="350317"/>
                </a:cubicBezTo>
                <a:cubicBezTo>
                  <a:pt x="246203" y="363700"/>
                  <a:pt x="235382" y="374505"/>
                  <a:pt x="222079" y="374605"/>
                </a:cubicBezTo>
                <a:lnTo>
                  <a:pt x="221881" y="374605"/>
                </a:lnTo>
                <a:cubicBezTo>
                  <a:pt x="208578" y="374605"/>
                  <a:pt x="197856" y="363898"/>
                  <a:pt x="197757" y="350515"/>
                </a:cubicBezTo>
                <a:lnTo>
                  <a:pt x="196863" y="173167"/>
                </a:lnTo>
                <a:cubicBezTo>
                  <a:pt x="196764" y="170391"/>
                  <a:pt x="194481" y="168210"/>
                  <a:pt x="191701" y="168309"/>
                </a:cubicBezTo>
                <a:cubicBezTo>
                  <a:pt x="188921" y="168408"/>
                  <a:pt x="186737" y="170589"/>
                  <a:pt x="186737" y="173365"/>
                </a:cubicBezTo>
                <a:cubicBezTo>
                  <a:pt x="186737" y="230664"/>
                  <a:pt x="187233" y="357455"/>
                  <a:pt x="187233" y="579115"/>
                </a:cubicBezTo>
                <a:cubicBezTo>
                  <a:pt x="187233" y="595076"/>
                  <a:pt x="174228" y="608062"/>
                  <a:pt x="158245" y="608062"/>
                </a:cubicBezTo>
                <a:cubicBezTo>
                  <a:pt x="142162" y="608062"/>
                  <a:pt x="129257" y="595076"/>
                  <a:pt x="129257" y="579115"/>
                </a:cubicBezTo>
                <a:lnTo>
                  <a:pt x="129257" y="353688"/>
                </a:lnTo>
                <a:cubicBezTo>
                  <a:pt x="129257" y="350317"/>
                  <a:pt x="126378" y="347442"/>
                  <a:pt x="122903" y="347442"/>
                </a:cubicBezTo>
                <a:cubicBezTo>
                  <a:pt x="119528" y="347442"/>
                  <a:pt x="116649" y="350317"/>
                  <a:pt x="116649" y="353688"/>
                </a:cubicBezTo>
                <a:lnTo>
                  <a:pt x="116649" y="579115"/>
                </a:lnTo>
                <a:cubicBezTo>
                  <a:pt x="116649" y="595076"/>
                  <a:pt x="103644" y="608062"/>
                  <a:pt x="87660" y="608062"/>
                </a:cubicBezTo>
                <a:cubicBezTo>
                  <a:pt x="71677" y="608062"/>
                  <a:pt x="58672" y="595076"/>
                  <a:pt x="58672" y="579115"/>
                </a:cubicBezTo>
                <a:lnTo>
                  <a:pt x="58672" y="347442"/>
                </a:lnTo>
                <a:lnTo>
                  <a:pt x="58672" y="173167"/>
                </a:lnTo>
                <a:cubicBezTo>
                  <a:pt x="58672" y="170589"/>
                  <a:pt x="56587" y="168508"/>
                  <a:pt x="54006" y="168508"/>
                </a:cubicBezTo>
                <a:cubicBezTo>
                  <a:pt x="51425" y="168508"/>
                  <a:pt x="49340" y="170589"/>
                  <a:pt x="49241" y="173167"/>
                </a:cubicBezTo>
                <a:lnTo>
                  <a:pt x="48347" y="350515"/>
                </a:lnTo>
                <a:cubicBezTo>
                  <a:pt x="48347" y="363898"/>
                  <a:pt x="37526" y="374605"/>
                  <a:pt x="24223" y="374605"/>
                </a:cubicBezTo>
                <a:lnTo>
                  <a:pt x="24124" y="374605"/>
                </a:lnTo>
                <a:cubicBezTo>
                  <a:pt x="10722" y="374505"/>
                  <a:pt x="0" y="363700"/>
                  <a:pt x="0" y="350317"/>
                </a:cubicBezTo>
                <a:cubicBezTo>
                  <a:pt x="993" y="157206"/>
                  <a:pt x="397" y="169301"/>
                  <a:pt x="2283" y="160775"/>
                </a:cubicBezTo>
                <a:cubicBezTo>
                  <a:pt x="7545" y="137083"/>
                  <a:pt x="27698" y="118842"/>
                  <a:pt x="52318" y="116364"/>
                </a:cubicBezTo>
                <a:cubicBezTo>
                  <a:pt x="54403" y="116116"/>
                  <a:pt x="53336" y="116042"/>
                  <a:pt x="69245" y="116029"/>
                </a:cubicBezTo>
                <a:close/>
                <a:moveTo>
                  <a:pt x="485737" y="94205"/>
                </a:moveTo>
                <a:cubicBezTo>
                  <a:pt x="509173" y="94205"/>
                  <a:pt x="528041" y="113134"/>
                  <a:pt x="528041" y="136523"/>
                </a:cubicBezTo>
                <a:cubicBezTo>
                  <a:pt x="528041" y="159912"/>
                  <a:pt x="509074" y="178742"/>
                  <a:pt x="485737" y="178742"/>
                </a:cubicBezTo>
                <a:cubicBezTo>
                  <a:pt x="462400" y="178742"/>
                  <a:pt x="443433" y="159813"/>
                  <a:pt x="443433" y="136523"/>
                </a:cubicBezTo>
                <a:cubicBezTo>
                  <a:pt x="443433" y="113332"/>
                  <a:pt x="462202" y="94205"/>
                  <a:pt x="485737" y="94205"/>
                </a:cubicBezTo>
                <a:close/>
                <a:moveTo>
                  <a:pt x="310791" y="43609"/>
                </a:moveTo>
                <a:cubicBezTo>
                  <a:pt x="336499" y="43609"/>
                  <a:pt x="357343" y="64422"/>
                  <a:pt x="357343" y="90091"/>
                </a:cubicBezTo>
                <a:cubicBezTo>
                  <a:pt x="357343" y="115660"/>
                  <a:pt x="336499" y="136473"/>
                  <a:pt x="310791" y="136473"/>
                </a:cubicBezTo>
                <a:cubicBezTo>
                  <a:pt x="285182" y="136473"/>
                  <a:pt x="264338" y="115660"/>
                  <a:pt x="264338" y="90091"/>
                </a:cubicBezTo>
                <a:cubicBezTo>
                  <a:pt x="264338" y="64422"/>
                  <a:pt x="285083" y="43609"/>
                  <a:pt x="310791" y="43609"/>
                </a:cubicBezTo>
                <a:close/>
                <a:moveTo>
                  <a:pt x="123312" y="0"/>
                </a:moveTo>
                <a:cubicBezTo>
                  <a:pt x="150912" y="0"/>
                  <a:pt x="173449" y="22406"/>
                  <a:pt x="173449" y="50066"/>
                </a:cubicBezTo>
                <a:cubicBezTo>
                  <a:pt x="173449" y="77726"/>
                  <a:pt x="150912" y="100132"/>
                  <a:pt x="123312" y="100132"/>
                </a:cubicBezTo>
                <a:cubicBezTo>
                  <a:pt x="95713" y="100132"/>
                  <a:pt x="73176" y="77825"/>
                  <a:pt x="73176" y="50066"/>
                </a:cubicBezTo>
                <a:cubicBezTo>
                  <a:pt x="73176" y="22307"/>
                  <a:pt x="95713" y="0"/>
                  <a:pt x="1233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8" name="team_150435">
            <a:extLst>
              <a:ext uri="{FF2B5EF4-FFF2-40B4-BE49-F238E27FC236}">
                <a16:creationId xmlns:a16="http://schemas.microsoft.com/office/drawing/2014/main" id="{3EBCF694-65F4-41CB-9139-F412DEB1BAC4}"/>
              </a:ext>
            </a:extLst>
          </p:cNvPr>
          <p:cNvSpPr>
            <a:spLocks noChangeAspect="1"/>
          </p:cNvSpPr>
          <p:nvPr/>
        </p:nvSpPr>
        <p:spPr bwMode="auto">
          <a:xfrm>
            <a:off x="5943961" y="2297014"/>
            <a:ext cx="312958" cy="265050"/>
          </a:xfrm>
          <a:custGeom>
            <a:avLst/>
            <a:gdLst>
              <a:gd name="connsiteX0" fmla="*/ 462053 w 605696"/>
              <a:gd name="connsiteY0" fmla="*/ 271660 h 512977"/>
              <a:gd name="connsiteX1" fmla="*/ 456443 w 605696"/>
              <a:gd name="connsiteY1" fmla="*/ 277264 h 512977"/>
              <a:gd name="connsiteX2" fmla="*/ 456443 w 605696"/>
              <a:gd name="connsiteY2" fmla="*/ 283614 h 512977"/>
              <a:gd name="connsiteX3" fmla="*/ 450458 w 605696"/>
              <a:gd name="connsiteY3" fmla="*/ 291832 h 512977"/>
              <a:gd name="connsiteX4" fmla="*/ 426332 w 605696"/>
              <a:gd name="connsiteY4" fmla="*/ 322651 h 512977"/>
              <a:gd name="connsiteX5" fmla="*/ 444099 w 605696"/>
              <a:gd name="connsiteY5" fmla="*/ 352722 h 512977"/>
              <a:gd name="connsiteX6" fmla="*/ 466448 w 605696"/>
              <a:gd name="connsiteY6" fmla="*/ 362714 h 512977"/>
              <a:gd name="connsiteX7" fmla="*/ 474584 w 605696"/>
              <a:gd name="connsiteY7" fmla="*/ 367477 h 512977"/>
              <a:gd name="connsiteX8" fmla="*/ 471965 w 605696"/>
              <a:gd name="connsiteY8" fmla="*/ 386902 h 512977"/>
              <a:gd name="connsiteX9" fmla="*/ 461586 w 605696"/>
              <a:gd name="connsiteY9" fmla="*/ 388957 h 512977"/>
              <a:gd name="connsiteX10" fmla="*/ 457752 w 605696"/>
              <a:gd name="connsiteY10" fmla="*/ 388770 h 512977"/>
              <a:gd name="connsiteX11" fmla="*/ 435870 w 605696"/>
              <a:gd name="connsiteY11" fmla="*/ 382233 h 512977"/>
              <a:gd name="connsiteX12" fmla="*/ 432504 w 605696"/>
              <a:gd name="connsiteY12" fmla="*/ 381112 h 512977"/>
              <a:gd name="connsiteX13" fmla="*/ 429418 w 605696"/>
              <a:gd name="connsiteY13" fmla="*/ 385128 h 512977"/>
              <a:gd name="connsiteX14" fmla="*/ 426145 w 605696"/>
              <a:gd name="connsiteY14" fmla="*/ 396428 h 512977"/>
              <a:gd name="connsiteX15" fmla="*/ 430166 w 605696"/>
              <a:gd name="connsiteY15" fmla="*/ 405206 h 512977"/>
              <a:gd name="connsiteX16" fmla="*/ 449710 w 605696"/>
              <a:gd name="connsiteY16" fmla="*/ 410810 h 512977"/>
              <a:gd name="connsiteX17" fmla="*/ 455227 w 605696"/>
              <a:gd name="connsiteY17" fmla="*/ 417347 h 512977"/>
              <a:gd name="connsiteX18" fmla="*/ 455320 w 605696"/>
              <a:gd name="connsiteY18" fmla="*/ 424818 h 512977"/>
              <a:gd name="connsiteX19" fmla="*/ 460089 w 605696"/>
              <a:gd name="connsiteY19" fmla="*/ 429861 h 512977"/>
              <a:gd name="connsiteX20" fmla="*/ 465233 w 605696"/>
              <a:gd name="connsiteY20" fmla="*/ 429861 h 512977"/>
              <a:gd name="connsiteX21" fmla="*/ 471030 w 605696"/>
              <a:gd name="connsiteY21" fmla="*/ 429674 h 512977"/>
              <a:gd name="connsiteX22" fmla="*/ 475706 w 605696"/>
              <a:gd name="connsiteY22" fmla="*/ 425005 h 512977"/>
              <a:gd name="connsiteX23" fmla="*/ 475706 w 605696"/>
              <a:gd name="connsiteY23" fmla="*/ 414732 h 512977"/>
              <a:gd name="connsiteX24" fmla="*/ 480381 w 605696"/>
              <a:gd name="connsiteY24" fmla="*/ 408662 h 512977"/>
              <a:gd name="connsiteX25" fmla="*/ 499738 w 605696"/>
              <a:gd name="connsiteY25" fmla="*/ 396334 h 512977"/>
              <a:gd name="connsiteX26" fmla="*/ 488236 w 605696"/>
              <a:gd name="connsiteY26" fmla="*/ 343570 h 512977"/>
              <a:gd name="connsiteX27" fmla="*/ 468973 w 605696"/>
              <a:gd name="connsiteY27" fmla="*/ 334791 h 512977"/>
              <a:gd name="connsiteX28" fmla="*/ 458313 w 605696"/>
              <a:gd name="connsiteY28" fmla="*/ 328814 h 512977"/>
              <a:gd name="connsiteX29" fmla="*/ 460557 w 605696"/>
              <a:gd name="connsiteY29" fmla="*/ 312378 h 512977"/>
              <a:gd name="connsiteX30" fmla="*/ 467103 w 605696"/>
              <a:gd name="connsiteY30" fmla="*/ 311070 h 512977"/>
              <a:gd name="connsiteX31" fmla="*/ 469908 w 605696"/>
              <a:gd name="connsiteY31" fmla="*/ 310884 h 512977"/>
              <a:gd name="connsiteX32" fmla="*/ 491509 w 605696"/>
              <a:gd name="connsiteY32" fmla="*/ 315927 h 512977"/>
              <a:gd name="connsiteX33" fmla="*/ 494782 w 605696"/>
              <a:gd name="connsiteY33" fmla="*/ 316860 h 512977"/>
              <a:gd name="connsiteX34" fmla="*/ 497962 w 605696"/>
              <a:gd name="connsiteY34" fmla="*/ 313125 h 512977"/>
              <a:gd name="connsiteX35" fmla="*/ 501702 w 605696"/>
              <a:gd name="connsiteY35" fmla="*/ 300331 h 512977"/>
              <a:gd name="connsiteX36" fmla="*/ 498897 w 605696"/>
              <a:gd name="connsiteY36" fmla="*/ 294354 h 512977"/>
              <a:gd name="connsiteX37" fmla="*/ 483374 w 605696"/>
              <a:gd name="connsiteY37" fmla="*/ 289778 h 512977"/>
              <a:gd name="connsiteX38" fmla="*/ 476454 w 605696"/>
              <a:gd name="connsiteY38" fmla="*/ 281653 h 512977"/>
              <a:gd name="connsiteX39" fmla="*/ 467570 w 605696"/>
              <a:gd name="connsiteY39" fmla="*/ 271660 h 512977"/>
              <a:gd name="connsiteX40" fmla="*/ 466448 w 605696"/>
              <a:gd name="connsiteY40" fmla="*/ 271660 h 512977"/>
              <a:gd name="connsiteX41" fmla="*/ 463736 w 605696"/>
              <a:gd name="connsiteY41" fmla="*/ 271660 h 512977"/>
              <a:gd name="connsiteX42" fmla="*/ 466448 w 605696"/>
              <a:gd name="connsiteY42" fmla="*/ 189011 h 512977"/>
              <a:gd name="connsiteX43" fmla="*/ 473275 w 605696"/>
              <a:gd name="connsiteY43" fmla="*/ 192466 h 512977"/>
              <a:gd name="connsiteX44" fmla="*/ 566038 w 605696"/>
              <a:gd name="connsiteY44" fmla="*/ 235425 h 512977"/>
              <a:gd name="connsiteX45" fmla="*/ 598580 w 605696"/>
              <a:gd name="connsiteY45" fmla="*/ 240095 h 512977"/>
              <a:gd name="connsiteX46" fmla="*/ 605687 w 605696"/>
              <a:gd name="connsiteY46" fmla="*/ 247659 h 512977"/>
              <a:gd name="connsiteX47" fmla="*/ 605687 w 605696"/>
              <a:gd name="connsiteY47" fmla="*/ 310697 h 512977"/>
              <a:gd name="connsiteX48" fmla="*/ 604565 w 605696"/>
              <a:gd name="connsiteY48" fmla="*/ 372894 h 512977"/>
              <a:gd name="connsiteX49" fmla="*/ 580906 w 605696"/>
              <a:gd name="connsiteY49" fmla="*/ 434904 h 512977"/>
              <a:gd name="connsiteX50" fmla="*/ 507313 w 605696"/>
              <a:gd name="connsiteY50" fmla="*/ 495327 h 512977"/>
              <a:gd name="connsiteX51" fmla="*/ 470189 w 605696"/>
              <a:gd name="connsiteY51" fmla="*/ 512230 h 512977"/>
              <a:gd name="connsiteX52" fmla="*/ 466074 w 605696"/>
              <a:gd name="connsiteY52" fmla="*/ 512977 h 512977"/>
              <a:gd name="connsiteX53" fmla="*/ 463362 w 605696"/>
              <a:gd name="connsiteY53" fmla="*/ 512510 h 512977"/>
              <a:gd name="connsiteX54" fmla="*/ 366858 w 605696"/>
              <a:gd name="connsiteY54" fmla="*/ 452648 h 512977"/>
              <a:gd name="connsiteX55" fmla="*/ 330763 w 605696"/>
              <a:gd name="connsiteY55" fmla="*/ 390824 h 512977"/>
              <a:gd name="connsiteX56" fmla="*/ 327303 w 605696"/>
              <a:gd name="connsiteY56" fmla="*/ 362621 h 512977"/>
              <a:gd name="connsiteX57" fmla="*/ 327210 w 605696"/>
              <a:gd name="connsiteY57" fmla="*/ 249153 h 512977"/>
              <a:gd name="connsiteX58" fmla="*/ 335439 w 605696"/>
              <a:gd name="connsiteY58" fmla="*/ 240188 h 512977"/>
              <a:gd name="connsiteX59" fmla="*/ 459622 w 605696"/>
              <a:gd name="connsiteY59" fmla="*/ 192466 h 512977"/>
              <a:gd name="connsiteX60" fmla="*/ 466448 w 605696"/>
              <a:gd name="connsiteY60" fmla="*/ 189011 h 512977"/>
              <a:gd name="connsiteX61" fmla="*/ 118484 w 605696"/>
              <a:gd name="connsiteY61" fmla="*/ 134587 h 512977"/>
              <a:gd name="connsiteX62" fmla="*/ 99594 w 605696"/>
              <a:gd name="connsiteY62" fmla="*/ 153449 h 512977"/>
              <a:gd name="connsiteX63" fmla="*/ 118484 w 605696"/>
              <a:gd name="connsiteY63" fmla="*/ 172219 h 512977"/>
              <a:gd name="connsiteX64" fmla="*/ 137280 w 605696"/>
              <a:gd name="connsiteY64" fmla="*/ 153449 h 512977"/>
              <a:gd name="connsiteX65" fmla="*/ 118484 w 605696"/>
              <a:gd name="connsiteY65" fmla="*/ 134587 h 512977"/>
              <a:gd name="connsiteX66" fmla="*/ 105953 w 605696"/>
              <a:gd name="connsiteY66" fmla="*/ 120 h 512977"/>
              <a:gd name="connsiteX67" fmla="*/ 176837 w 605696"/>
              <a:gd name="connsiteY67" fmla="*/ 40273 h 512977"/>
              <a:gd name="connsiteX68" fmla="*/ 251743 w 605696"/>
              <a:gd name="connsiteY68" fmla="*/ 28788 h 512977"/>
              <a:gd name="connsiteX69" fmla="*/ 461497 w 605696"/>
              <a:gd name="connsiteY69" fmla="*/ 162414 h 512977"/>
              <a:gd name="connsiteX70" fmla="*/ 444384 w 605696"/>
              <a:gd name="connsiteY70" fmla="*/ 170258 h 512977"/>
              <a:gd name="connsiteX71" fmla="*/ 333755 w 605696"/>
              <a:gd name="connsiteY71" fmla="*/ 213213 h 512977"/>
              <a:gd name="connsiteX72" fmla="*/ 308600 w 605696"/>
              <a:gd name="connsiteY72" fmla="*/ 224231 h 512977"/>
              <a:gd name="connsiteX73" fmla="*/ 300370 w 605696"/>
              <a:gd name="connsiteY73" fmla="*/ 249070 h 512977"/>
              <a:gd name="connsiteX74" fmla="*/ 300370 w 605696"/>
              <a:gd name="connsiteY74" fmla="*/ 278392 h 512977"/>
              <a:gd name="connsiteX75" fmla="*/ 300651 w 605696"/>
              <a:gd name="connsiteY75" fmla="*/ 362713 h 512977"/>
              <a:gd name="connsiteX76" fmla="*/ 304766 w 605696"/>
              <a:gd name="connsiteY76" fmla="*/ 396704 h 512977"/>
              <a:gd name="connsiteX77" fmla="*/ 321411 w 605696"/>
              <a:gd name="connsiteY77" fmla="*/ 437791 h 512977"/>
              <a:gd name="connsiteX78" fmla="*/ 323843 w 605696"/>
              <a:gd name="connsiteY78" fmla="*/ 441806 h 512977"/>
              <a:gd name="connsiteX79" fmla="*/ 324310 w 605696"/>
              <a:gd name="connsiteY79" fmla="*/ 442553 h 512977"/>
              <a:gd name="connsiteX80" fmla="*/ 298033 w 605696"/>
              <a:gd name="connsiteY80" fmla="*/ 442553 h 512977"/>
              <a:gd name="connsiteX81" fmla="*/ 285502 w 605696"/>
              <a:gd name="connsiteY81" fmla="*/ 430040 h 512977"/>
              <a:gd name="connsiteX82" fmla="*/ 285502 w 605696"/>
              <a:gd name="connsiteY82" fmla="*/ 411271 h 512977"/>
              <a:gd name="connsiteX83" fmla="*/ 251649 w 605696"/>
              <a:gd name="connsiteY83" fmla="*/ 413512 h 512977"/>
              <a:gd name="connsiteX84" fmla="*/ 225091 w 605696"/>
              <a:gd name="connsiteY84" fmla="*/ 412111 h 512977"/>
              <a:gd name="connsiteX85" fmla="*/ 225091 w 605696"/>
              <a:gd name="connsiteY85" fmla="*/ 430040 h 512977"/>
              <a:gd name="connsiteX86" fmla="*/ 212560 w 605696"/>
              <a:gd name="connsiteY86" fmla="*/ 442553 h 512977"/>
              <a:gd name="connsiteX87" fmla="*/ 136252 w 605696"/>
              <a:gd name="connsiteY87" fmla="*/ 442553 h 512977"/>
              <a:gd name="connsiteX88" fmla="*/ 123814 w 605696"/>
              <a:gd name="connsiteY88" fmla="*/ 430040 h 512977"/>
              <a:gd name="connsiteX89" fmla="*/ 123814 w 605696"/>
              <a:gd name="connsiteY89" fmla="*/ 411271 h 512977"/>
              <a:gd name="connsiteX90" fmla="*/ 98004 w 605696"/>
              <a:gd name="connsiteY90" fmla="*/ 358885 h 512977"/>
              <a:gd name="connsiteX91" fmla="*/ 95385 w 605696"/>
              <a:gd name="connsiteY91" fmla="*/ 356644 h 512977"/>
              <a:gd name="connsiteX92" fmla="*/ 94637 w 605696"/>
              <a:gd name="connsiteY92" fmla="*/ 355990 h 512977"/>
              <a:gd name="connsiteX93" fmla="*/ 38996 w 605696"/>
              <a:gd name="connsiteY93" fmla="*/ 271108 h 512977"/>
              <a:gd name="connsiteX94" fmla="*/ 23098 w 605696"/>
              <a:gd name="connsiteY94" fmla="*/ 271108 h 512977"/>
              <a:gd name="connsiteX95" fmla="*/ 0 w 605696"/>
              <a:gd name="connsiteY95" fmla="*/ 248043 h 512977"/>
              <a:gd name="connsiteX96" fmla="*/ 0 w 605696"/>
              <a:gd name="connsiteY96" fmla="*/ 191175 h 512977"/>
              <a:gd name="connsiteX97" fmla="*/ 23098 w 605696"/>
              <a:gd name="connsiteY97" fmla="*/ 168110 h 512977"/>
              <a:gd name="connsiteX98" fmla="*/ 39931 w 605696"/>
              <a:gd name="connsiteY98" fmla="*/ 168110 h 512977"/>
              <a:gd name="connsiteX99" fmla="*/ 102212 w 605696"/>
              <a:gd name="connsiteY99" fmla="*/ 79866 h 512977"/>
              <a:gd name="connsiteX100" fmla="*/ 102773 w 605696"/>
              <a:gd name="connsiteY100" fmla="*/ 76505 h 512977"/>
              <a:gd name="connsiteX101" fmla="*/ 92486 w 605696"/>
              <a:gd name="connsiteY101" fmla="*/ 21224 h 512977"/>
              <a:gd name="connsiteX102" fmla="*/ 105953 w 605696"/>
              <a:gd name="connsiteY102" fmla="*/ 120 h 5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5696" h="512977">
                <a:moveTo>
                  <a:pt x="462053" y="271660"/>
                </a:moveTo>
                <a:cubicBezTo>
                  <a:pt x="457378" y="271847"/>
                  <a:pt x="456630" y="272594"/>
                  <a:pt x="456443" y="277264"/>
                </a:cubicBezTo>
                <a:lnTo>
                  <a:pt x="456443" y="283614"/>
                </a:lnTo>
                <a:cubicBezTo>
                  <a:pt x="456443" y="289778"/>
                  <a:pt x="456443" y="289778"/>
                  <a:pt x="450458" y="291832"/>
                </a:cubicBezTo>
                <a:cubicBezTo>
                  <a:pt x="436151" y="297062"/>
                  <a:pt x="427267" y="306961"/>
                  <a:pt x="426332" y="322651"/>
                </a:cubicBezTo>
                <a:cubicBezTo>
                  <a:pt x="425397" y="336565"/>
                  <a:pt x="432691" y="345904"/>
                  <a:pt x="444099" y="352722"/>
                </a:cubicBezTo>
                <a:cubicBezTo>
                  <a:pt x="451206" y="357018"/>
                  <a:pt x="458967" y="359446"/>
                  <a:pt x="466448" y="362714"/>
                </a:cubicBezTo>
                <a:cubicBezTo>
                  <a:pt x="469347" y="363928"/>
                  <a:pt x="472059" y="365423"/>
                  <a:pt x="474584" y="367477"/>
                </a:cubicBezTo>
                <a:cubicBezTo>
                  <a:pt x="481784" y="373267"/>
                  <a:pt x="480381" y="383167"/>
                  <a:pt x="471965" y="386902"/>
                </a:cubicBezTo>
                <a:cubicBezTo>
                  <a:pt x="468693" y="388396"/>
                  <a:pt x="465233" y="388957"/>
                  <a:pt x="461586" y="388957"/>
                </a:cubicBezTo>
                <a:cubicBezTo>
                  <a:pt x="460370" y="388957"/>
                  <a:pt x="458967" y="388863"/>
                  <a:pt x="457752" y="388770"/>
                </a:cubicBezTo>
                <a:cubicBezTo>
                  <a:pt x="449990" y="387836"/>
                  <a:pt x="442790" y="385875"/>
                  <a:pt x="435870" y="382233"/>
                </a:cubicBezTo>
                <a:cubicBezTo>
                  <a:pt x="434561" y="381486"/>
                  <a:pt x="433439" y="381112"/>
                  <a:pt x="432504" y="381112"/>
                </a:cubicBezTo>
                <a:cubicBezTo>
                  <a:pt x="431007" y="381112"/>
                  <a:pt x="430259" y="382419"/>
                  <a:pt x="429418" y="385128"/>
                </a:cubicBezTo>
                <a:cubicBezTo>
                  <a:pt x="428296" y="388863"/>
                  <a:pt x="427173" y="392692"/>
                  <a:pt x="426145" y="396428"/>
                </a:cubicBezTo>
                <a:cubicBezTo>
                  <a:pt x="424836" y="401564"/>
                  <a:pt x="425303" y="402778"/>
                  <a:pt x="430166" y="405206"/>
                </a:cubicBezTo>
                <a:cubicBezTo>
                  <a:pt x="436244" y="408195"/>
                  <a:pt x="442977" y="409689"/>
                  <a:pt x="449710" y="410810"/>
                </a:cubicBezTo>
                <a:cubicBezTo>
                  <a:pt x="454946" y="411650"/>
                  <a:pt x="455227" y="411930"/>
                  <a:pt x="455227" y="417347"/>
                </a:cubicBezTo>
                <a:cubicBezTo>
                  <a:pt x="455320" y="419868"/>
                  <a:pt x="455320" y="422390"/>
                  <a:pt x="455320" y="424818"/>
                </a:cubicBezTo>
                <a:cubicBezTo>
                  <a:pt x="455320" y="427993"/>
                  <a:pt x="456817" y="429861"/>
                  <a:pt x="460089" y="429861"/>
                </a:cubicBezTo>
                <a:lnTo>
                  <a:pt x="465233" y="429861"/>
                </a:lnTo>
                <a:cubicBezTo>
                  <a:pt x="467196" y="429861"/>
                  <a:pt x="469067" y="429674"/>
                  <a:pt x="471030" y="429674"/>
                </a:cubicBezTo>
                <a:cubicBezTo>
                  <a:pt x="474210" y="429674"/>
                  <a:pt x="475706" y="427993"/>
                  <a:pt x="475706" y="425005"/>
                </a:cubicBezTo>
                <a:cubicBezTo>
                  <a:pt x="475706" y="421643"/>
                  <a:pt x="475799" y="418094"/>
                  <a:pt x="475706" y="414732"/>
                </a:cubicBezTo>
                <a:cubicBezTo>
                  <a:pt x="475519" y="411277"/>
                  <a:pt x="477015" y="409502"/>
                  <a:pt x="480381" y="408662"/>
                </a:cubicBezTo>
                <a:cubicBezTo>
                  <a:pt x="488143" y="406514"/>
                  <a:pt x="494782" y="402405"/>
                  <a:pt x="499738" y="396334"/>
                </a:cubicBezTo>
                <a:cubicBezTo>
                  <a:pt x="513672" y="379431"/>
                  <a:pt x="508341" y="354496"/>
                  <a:pt x="488236" y="343570"/>
                </a:cubicBezTo>
                <a:cubicBezTo>
                  <a:pt x="482158" y="340208"/>
                  <a:pt x="475519" y="337593"/>
                  <a:pt x="468973" y="334791"/>
                </a:cubicBezTo>
                <a:cubicBezTo>
                  <a:pt x="465233" y="333203"/>
                  <a:pt x="461586" y="331336"/>
                  <a:pt x="458313" y="328814"/>
                </a:cubicBezTo>
                <a:cubicBezTo>
                  <a:pt x="451954" y="323771"/>
                  <a:pt x="453263" y="315646"/>
                  <a:pt x="460557" y="312378"/>
                </a:cubicBezTo>
                <a:cubicBezTo>
                  <a:pt x="462614" y="311444"/>
                  <a:pt x="464859" y="311164"/>
                  <a:pt x="467103" y="311070"/>
                </a:cubicBezTo>
                <a:cubicBezTo>
                  <a:pt x="467944" y="310884"/>
                  <a:pt x="468973" y="310884"/>
                  <a:pt x="469908" y="310884"/>
                </a:cubicBezTo>
                <a:cubicBezTo>
                  <a:pt x="477389" y="310884"/>
                  <a:pt x="484683" y="312565"/>
                  <a:pt x="491509" y="315927"/>
                </a:cubicBezTo>
                <a:cubicBezTo>
                  <a:pt x="492912" y="316487"/>
                  <a:pt x="493847" y="316860"/>
                  <a:pt x="494782" y="316860"/>
                </a:cubicBezTo>
                <a:cubicBezTo>
                  <a:pt x="496372" y="316860"/>
                  <a:pt x="497120" y="315740"/>
                  <a:pt x="497962" y="313125"/>
                </a:cubicBezTo>
                <a:cubicBezTo>
                  <a:pt x="499364" y="308922"/>
                  <a:pt x="500486" y="304533"/>
                  <a:pt x="501702" y="300331"/>
                </a:cubicBezTo>
                <a:cubicBezTo>
                  <a:pt x="502637" y="297436"/>
                  <a:pt x="501609" y="295568"/>
                  <a:pt x="498897" y="294354"/>
                </a:cubicBezTo>
                <a:cubicBezTo>
                  <a:pt x="493847" y="292112"/>
                  <a:pt x="488798" y="290618"/>
                  <a:pt x="483374" y="289778"/>
                </a:cubicBezTo>
                <a:cubicBezTo>
                  <a:pt x="476454" y="288750"/>
                  <a:pt x="476454" y="288657"/>
                  <a:pt x="476454" y="281653"/>
                </a:cubicBezTo>
                <a:cubicBezTo>
                  <a:pt x="476454" y="272034"/>
                  <a:pt x="476454" y="271660"/>
                  <a:pt x="467570" y="271660"/>
                </a:cubicBezTo>
                <a:lnTo>
                  <a:pt x="466448" y="271660"/>
                </a:lnTo>
                <a:lnTo>
                  <a:pt x="463736" y="271660"/>
                </a:lnTo>
                <a:close/>
                <a:moveTo>
                  <a:pt x="466448" y="189011"/>
                </a:moveTo>
                <a:cubicBezTo>
                  <a:pt x="468225" y="189011"/>
                  <a:pt x="469908" y="190132"/>
                  <a:pt x="473275" y="192466"/>
                </a:cubicBezTo>
                <a:cubicBezTo>
                  <a:pt x="501702" y="212172"/>
                  <a:pt x="532000" y="227954"/>
                  <a:pt x="566038" y="235425"/>
                </a:cubicBezTo>
                <a:cubicBezTo>
                  <a:pt x="576698" y="237667"/>
                  <a:pt x="587733" y="238694"/>
                  <a:pt x="598580" y="240095"/>
                </a:cubicBezTo>
                <a:cubicBezTo>
                  <a:pt x="603817" y="240655"/>
                  <a:pt x="605687" y="242429"/>
                  <a:pt x="605687" y="247659"/>
                </a:cubicBezTo>
                <a:lnTo>
                  <a:pt x="605687" y="310697"/>
                </a:lnTo>
                <a:cubicBezTo>
                  <a:pt x="605687" y="331336"/>
                  <a:pt x="605874" y="351975"/>
                  <a:pt x="604565" y="372894"/>
                </a:cubicBezTo>
                <a:cubicBezTo>
                  <a:pt x="603630" y="396054"/>
                  <a:pt x="594466" y="416506"/>
                  <a:pt x="580906" y="434904"/>
                </a:cubicBezTo>
                <a:cubicBezTo>
                  <a:pt x="561550" y="461240"/>
                  <a:pt x="535927" y="480291"/>
                  <a:pt x="507313" y="495327"/>
                </a:cubicBezTo>
                <a:cubicBezTo>
                  <a:pt x="495343" y="501677"/>
                  <a:pt x="482626" y="506813"/>
                  <a:pt x="470189" y="512230"/>
                </a:cubicBezTo>
                <a:cubicBezTo>
                  <a:pt x="468973" y="512790"/>
                  <a:pt x="467570" y="512977"/>
                  <a:pt x="466074" y="512977"/>
                </a:cubicBezTo>
                <a:cubicBezTo>
                  <a:pt x="465046" y="512977"/>
                  <a:pt x="464204" y="512790"/>
                  <a:pt x="463362" y="512510"/>
                </a:cubicBezTo>
                <a:cubicBezTo>
                  <a:pt x="427267" y="498969"/>
                  <a:pt x="394257" y="480291"/>
                  <a:pt x="366858" y="452648"/>
                </a:cubicBezTo>
                <a:cubicBezTo>
                  <a:pt x="349465" y="435184"/>
                  <a:pt x="336280" y="415012"/>
                  <a:pt x="330763" y="390824"/>
                </a:cubicBezTo>
                <a:cubicBezTo>
                  <a:pt x="328706" y="381672"/>
                  <a:pt x="327397" y="372053"/>
                  <a:pt x="327303" y="362621"/>
                </a:cubicBezTo>
                <a:cubicBezTo>
                  <a:pt x="326929" y="324705"/>
                  <a:pt x="327210" y="286976"/>
                  <a:pt x="327210" y="249153"/>
                </a:cubicBezTo>
                <a:cubicBezTo>
                  <a:pt x="327210" y="242149"/>
                  <a:pt x="328332" y="240655"/>
                  <a:pt x="335439" y="240188"/>
                </a:cubicBezTo>
                <a:cubicBezTo>
                  <a:pt x="381820" y="237200"/>
                  <a:pt x="422030" y="218429"/>
                  <a:pt x="459622" y="192466"/>
                </a:cubicBezTo>
                <a:cubicBezTo>
                  <a:pt x="462988" y="190132"/>
                  <a:pt x="464672" y="189011"/>
                  <a:pt x="466448" y="189011"/>
                </a:cubicBezTo>
                <a:close/>
                <a:moveTo>
                  <a:pt x="118484" y="134587"/>
                </a:moveTo>
                <a:cubicBezTo>
                  <a:pt x="108103" y="134587"/>
                  <a:pt x="99594" y="142991"/>
                  <a:pt x="99594" y="153449"/>
                </a:cubicBezTo>
                <a:cubicBezTo>
                  <a:pt x="99594" y="163721"/>
                  <a:pt x="108010" y="172219"/>
                  <a:pt x="118484" y="172219"/>
                </a:cubicBezTo>
                <a:cubicBezTo>
                  <a:pt x="128770" y="172219"/>
                  <a:pt x="137280" y="163721"/>
                  <a:pt x="137280" y="153449"/>
                </a:cubicBezTo>
                <a:cubicBezTo>
                  <a:pt x="137280" y="143084"/>
                  <a:pt x="128957" y="134587"/>
                  <a:pt x="118484" y="134587"/>
                </a:cubicBezTo>
                <a:close/>
                <a:moveTo>
                  <a:pt x="105953" y="120"/>
                </a:moveTo>
                <a:cubicBezTo>
                  <a:pt x="145135" y="4976"/>
                  <a:pt x="165989" y="24212"/>
                  <a:pt x="176837" y="40273"/>
                </a:cubicBezTo>
                <a:cubicBezTo>
                  <a:pt x="200216" y="32803"/>
                  <a:pt x="225465" y="28788"/>
                  <a:pt x="251743" y="28788"/>
                </a:cubicBezTo>
                <a:cubicBezTo>
                  <a:pt x="349840" y="28788"/>
                  <a:pt x="433068" y="84909"/>
                  <a:pt x="461497" y="162414"/>
                </a:cubicBezTo>
                <a:cubicBezTo>
                  <a:pt x="454016" y="163628"/>
                  <a:pt x="448498" y="167363"/>
                  <a:pt x="444384" y="170258"/>
                </a:cubicBezTo>
                <a:cubicBezTo>
                  <a:pt x="405107" y="197245"/>
                  <a:pt x="369946" y="210971"/>
                  <a:pt x="333755" y="213213"/>
                </a:cubicBezTo>
                <a:cubicBezTo>
                  <a:pt x="329267" y="213586"/>
                  <a:pt x="317484" y="214333"/>
                  <a:pt x="308600" y="224231"/>
                </a:cubicBezTo>
                <a:cubicBezTo>
                  <a:pt x="300370" y="233476"/>
                  <a:pt x="300370" y="244401"/>
                  <a:pt x="300370" y="249070"/>
                </a:cubicBezTo>
                <a:lnTo>
                  <a:pt x="300370" y="278392"/>
                </a:lnTo>
                <a:cubicBezTo>
                  <a:pt x="300370" y="305939"/>
                  <a:pt x="300370" y="334606"/>
                  <a:pt x="300651" y="362713"/>
                </a:cubicBezTo>
                <a:cubicBezTo>
                  <a:pt x="300745" y="373826"/>
                  <a:pt x="302147" y="385125"/>
                  <a:pt x="304766" y="396704"/>
                </a:cubicBezTo>
                <a:cubicBezTo>
                  <a:pt x="308132" y="411178"/>
                  <a:pt x="313556" y="424718"/>
                  <a:pt x="321411" y="437791"/>
                </a:cubicBezTo>
                <a:cubicBezTo>
                  <a:pt x="322160" y="439191"/>
                  <a:pt x="323095" y="440499"/>
                  <a:pt x="323843" y="441806"/>
                </a:cubicBezTo>
                <a:cubicBezTo>
                  <a:pt x="323936" y="441993"/>
                  <a:pt x="324217" y="442273"/>
                  <a:pt x="324310" y="442553"/>
                </a:cubicBezTo>
                <a:lnTo>
                  <a:pt x="298033" y="442553"/>
                </a:lnTo>
                <a:cubicBezTo>
                  <a:pt x="291112" y="442553"/>
                  <a:pt x="285502" y="436950"/>
                  <a:pt x="285502" y="430040"/>
                </a:cubicBezTo>
                <a:lnTo>
                  <a:pt x="285502" y="411271"/>
                </a:lnTo>
                <a:cubicBezTo>
                  <a:pt x="274467" y="412765"/>
                  <a:pt x="263058" y="413512"/>
                  <a:pt x="251649" y="413512"/>
                </a:cubicBezTo>
                <a:cubicBezTo>
                  <a:pt x="242672" y="413512"/>
                  <a:pt x="233788" y="413045"/>
                  <a:pt x="225091" y="412111"/>
                </a:cubicBezTo>
                <a:lnTo>
                  <a:pt x="225091" y="430040"/>
                </a:lnTo>
                <a:cubicBezTo>
                  <a:pt x="225091" y="436950"/>
                  <a:pt x="219480" y="442553"/>
                  <a:pt x="212560" y="442553"/>
                </a:cubicBezTo>
                <a:lnTo>
                  <a:pt x="136252" y="442553"/>
                </a:lnTo>
                <a:cubicBezTo>
                  <a:pt x="129425" y="442553"/>
                  <a:pt x="123814" y="436950"/>
                  <a:pt x="123814" y="430040"/>
                </a:cubicBezTo>
                <a:lnTo>
                  <a:pt x="123814" y="411271"/>
                </a:lnTo>
                <a:cubicBezTo>
                  <a:pt x="123720" y="405014"/>
                  <a:pt x="121570" y="380175"/>
                  <a:pt x="98004" y="358885"/>
                </a:cubicBezTo>
                <a:lnTo>
                  <a:pt x="95385" y="356644"/>
                </a:lnTo>
                <a:cubicBezTo>
                  <a:pt x="95105" y="356364"/>
                  <a:pt x="94918" y="356270"/>
                  <a:pt x="94637" y="355990"/>
                </a:cubicBezTo>
                <a:cubicBezTo>
                  <a:pt x="68453" y="332739"/>
                  <a:pt x="49002" y="303604"/>
                  <a:pt x="38996" y="271108"/>
                </a:cubicBezTo>
                <a:lnTo>
                  <a:pt x="23098" y="271108"/>
                </a:lnTo>
                <a:cubicBezTo>
                  <a:pt x="10380" y="271108"/>
                  <a:pt x="0" y="260743"/>
                  <a:pt x="0" y="248043"/>
                </a:cubicBezTo>
                <a:lnTo>
                  <a:pt x="0" y="191175"/>
                </a:lnTo>
                <a:cubicBezTo>
                  <a:pt x="0" y="178475"/>
                  <a:pt x="10380" y="168110"/>
                  <a:pt x="23098" y="168110"/>
                </a:cubicBezTo>
                <a:lnTo>
                  <a:pt x="39931" y="168110"/>
                </a:lnTo>
                <a:cubicBezTo>
                  <a:pt x="51153" y="133840"/>
                  <a:pt x="73035" y="103398"/>
                  <a:pt x="102212" y="79866"/>
                </a:cubicBezTo>
                <a:cubicBezTo>
                  <a:pt x="102212" y="78746"/>
                  <a:pt x="102399" y="77625"/>
                  <a:pt x="102773" y="76505"/>
                </a:cubicBezTo>
                <a:cubicBezTo>
                  <a:pt x="108945" y="54934"/>
                  <a:pt x="101370" y="35231"/>
                  <a:pt x="92486" y="21224"/>
                </a:cubicBezTo>
                <a:cubicBezTo>
                  <a:pt x="86408" y="11326"/>
                  <a:pt x="94357" y="-1374"/>
                  <a:pt x="105953" y="1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team_150435">
            <a:extLst>
              <a:ext uri="{FF2B5EF4-FFF2-40B4-BE49-F238E27FC236}">
                <a16:creationId xmlns:a16="http://schemas.microsoft.com/office/drawing/2014/main" id="{FDA0B279-1353-4B17-AD56-16A639571129}"/>
              </a:ext>
            </a:extLst>
          </p:cNvPr>
          <p:cNvSpPr>
            <a:spLocks noChangeAspect="1"/>
          </p:cNvSpPr>
          <p:nvPr/>
        </p:nvSpPr>
        <p:spPr bwMode="auto">
          <a:xfrm>
            <a:off x="10003523" y="2283628"/>
            <a:ext cx="312958" cy="291822"/>
          </a:xfrm>
          <a:custGeom>
            <a:avLst/>
            <a:gdLst>
              <a:gd name="T0" fmla="*/ 3958 w 4630"/>
              <a:gd name="T1" fmla="*/ 1193 h 4324"/>
              <a:gd name="T2" fmla="*/ 3772 w 4630"/>
              <a:gd name="T3" fmla="*/ 1223 h 4324"/>
              <a:gd name="T4" fmla="*/ 3358 w 4630"/>
              <a:gd name="T5" fmla="*/ 1778 h 4324"/>
              <a:gd name="T6" fmla="*/ 3055 w 4630"/>
              <a:gd name="T7" fmla="*/ 1876 h 4324"/>
              <a:gd name="T8" fmla="*/ 2515 w 4630"/>
              <a:gd name="T9" fmla="*/ 1484 h 4324"/>
              <a:gd name="T10" fmla="*/ 2515 w 4630"/>
              <a:gd name="T11" fmla="*/ 1166 h 4324"/>
              <a:gd name="T12" fmla="*/ 2915 w 4630"/>
              <a:gd name="T13" fmla="*/ 600 h 4324"/>
              <a:gd name="T14" fmla="*/ 2315 w 4630"/>
              <a:gd name="T15" fmla="*/ 0 h 4324"/>
              <a:gd name="T16" fmla="*/ 1715 w 4630"/>
              <a:gd name="T17" fmla="*/ 600 h 4324"/>
              <a:gd name="T18" fmla="*/ 2115 w 4630"/>
              <a:gd name="T19" fmla="*/ 1166 h 4324"/>
              <a:gd name="T20" fmla="*/ 2115 w 4630"/>
              <a:gd name="T21" fmla="*/ 1484 h 4324"/>
              <a:gd name="T22" fmla="*/ 1575 w 4630"/>
              <a:gd name="T23" fmla="*/ 1877 h 4324"/>
              <a:gd name="T24" fmla="*/ 1273 w 4630"/>
              <a:gd name="T25" fmla="*/ 1778 h 4324"/>
              <a:gd name="T26" fmla="*/ 858 w 4630"/>
              <a:gd name="T27" fmla="*/ 1223 h 4324"/>
              <a:gd name="T28" fmla="*/ 673 w 4630"/>
              <a:gd name="T29" fmla="*/ 1193 h 4324"/>
              <a:gd name="T30" fmla="*/ 102 w 4630"/>
              <a:gd name="T31" fmla="*/ 1608 h 4324"/>
              <a:gd name="T32" fmla="*/ 488 w 4630"/>
              <a:gd name="T33" fmla="*/ 2364 h 4324"/>
              <a:gd name="T34" fmla="*/ 673 w 4630"/>
              <a:gd name="T35" fmla="*/ 2394 h 4324"/>
              <a:gd name="T36" fmla="*/ 1149 w 4630"/>
              <a:gd name="T37" fmla="*/ 2159 h 4324"/>
              <a:gd name="T38" fmla="*/ 1452 w 4630"/>
              <a:gd name="T39" fmla="*/ 2258 h 4324"/>
              <a:gd name="T40" fmla="*/ 1449 w 4630"/>
              <a:gd name="T41" fmla="*/ 2327 h 4324"/>
              <a:gd name="T42" fmla="*/ 1658 w 4630"/>
              <a:gd name="T43" fmla="*/ 2891 h 4324"/>
              <a:gd name="T44" fmla="*/ 1471 w 4630"/>
              <a:gd name="T45" fmla="*/ 3149 h 4324"/>
              <a:gd name="T46" fmla="*/ 1301 w 4630"/>
              <a:gd name="T47" fmla="*/ 3124 h 4324"/>
              <a:gd name="T48" fmla="*/ 815 w 4630"/>
              <a:gd name="T49" fmla="*/ 3371 h 4324"/>
              <a:gd name="T50" fmla="*/ 948 w 4630"/>
              <a:gd name="T51" fmla="*/ 4209 h 4324"/>
              <a:gd name="T52" fmla="*/ 1300 w 4630"/>
              <a:gd name="T53" fmla="*/ 4324 h 4324"/>
              <a:gd name="T54" fmla="*/ 1786 w 4630"/>
              <a:gd name="T55" fmla="*/ 4077 h 4324"/>
              <a:gd name="T56" fmla="*/ 1795 w 4630"/>
              <a:gd name="T57" fmla="*/ 3384 h 4324"/>
              <a:gd name="T58" fmla="*/ 1981 w 4630"/>
              <a:gd name="T59" fmla="*/ 3127 h 4324"/>
              <a:gd name="T60" fmla="*/ 2315 w 4630"/>
              <a:gd name="T61" fmla="*/ 3194 h 4324"/>
              <a:gd name="T62" fmla="*/ 2647 w 4630"/>
              <a:gd name="T63" fmla="*/ 3127 h 4324"/>
              <a:gd name="T64" fmla="*/ 2836 w 4630"/>
              <a:gd name="T65" fmla="*/ 3385 h 4324"/>
              <a:gd name="T66" fmla="*/ 2845 w 4630"/>
              <a:gd name="T67" fmla="*/ 4077 h 4324"/>
              <a:gd name="T68" fmla="*/ 3331 w 4630"/>
              <a:gd name="T69" fmla="*/ 4324 h 4324"/>
              <a:gd name="T70" fmla="*/ 3331 w 4630"/>
              <a:gd name="T71" fmla="*/ 4324 h 4324"/>
              <a:gd name="T72" fmla="*/ 3683 w 4630"/>
              <a:gd name="T73" fmla="*/ 4209 h 4324"/>
              <a:gd name="T74" fmla="*/ 3816 w 4630"/>
              <a:gd name="T75" fmla="*/ 3371 h 4324"/>
              <a:gd name="T76" fmla="*/ 3330 w 4630"/>
              <a:gd name="T77" fmla="*/ 3124 h 4324"/>
              <a:gd name="T78" fmla="*/ 3159 w 4630"/>
              <a:gd name="T79" fmla="*/ 3149 h 4324"/>
              <a:gd name="T80" fmla="*/ 2971 w 4630"/>
              <a:gd name="T81" fmla="*/ 2893 h 4324"/>
              <a:gd name="T82" fmla="*/ 3182 w 4630"/>
              <a:gd name="T83" fmla="*/ 2327 h 4324"/>
              <a:gd name="T84" fmla="*/ 3179 w 4630"/>
              <a:gd name="T85" fmla="*/ 2257 h 4324"/>
              <a:gd name="T86" fmla="*/ 3481 w 4630"/>
              <a:gd name="T87" fmla="*/ 2159 h 4324"/>
              <a:gd name="T88" fmla="*/ 3957 w 4630"/>
              <a:gd name="T89" fmla="*/ 2394 h 4324"/>
              <a:gd name="T90" fmla="*/ 3957 w 4630"/>
              <a:gd name="T91" fmla="*/ 2394 h 4324"/>
              <a:gd name="T92" fmla="*/ 4143 w 4630"/>
              <a:gd name="T93" fmla="*/ 2364 h 4324"/>
              <a:gd name="T94" fmla="*/ 4528 w 4630"/>
              <a:gd name="T95" fmla="*/ 1608 h 4324"/>
              <a:gd name="T96" fmla="*/ 3958 w 4630"/>
              <a:gd name="T97" fmla="*/ 1193 h 4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30" h="4324">
                <a:moveTo>
                  <a:pt x="3958" y="1193"/>
                </a:moveTo>
                <a:cubicBezTo>
                  <a:pt x="3895" y="1193"/>
                  <a:pt x="3832" y="1203"/>
                  <a:pt x="3772" y="1223"/>
                </a:cubicBezTo>
                <a:cubicBezTo>
                  <a:pt x="3524" y="1304"/>
                  <a:pt x="3364" y="1531"/>
                  <a:pt x="3358" y="1778"/>
                </a:cubicBezTo>
                <a:lnTo>
                  <a:pt x="3055" y="1876"/>
                </a:lnTo>
                <a:cubicBezTo>
                  <a:pt x="2936" y="1682"/>
                  <a:pt x="2743" y="1538"/>
                  <a:pt x="2515" y="1484"/>
                </a:cubicBezTo>
                <a:lnTo>
                  <a:pt x="2515" y="1166"/>
                </a:lnTo>
                <a:cubicBezTo>
                  <a:pt x="2748" y="1083"/>
                  <a:pt x="2915" y="861"/>
                  <a:pt x="2915" y="600"/>
                </a:cubicBezTo>
                <a:cubicBezTo>
                  <a:pt x="2915" y="270"/>
                  <a:pt x="2646" y="0"/>
                  <a:pt x="2315" y="0"/>
                </a:cubicBezTo>
                <a:cubicBezTo>
                  <a:pt x="1984" y="0"/>
                  <a:pt x="1715" y="270"/>
                  <a:pt x="1715" y="600"/>
                </a:cubicBezTo>
                <a:cubicBezTo>
                  <a:pt x="1715" y="861"/>
                  <a:pt x="1882" y="1083"/>
                  <a:pt x="2115" y="1166"/>
                </a:cubicBezTo>
                <a:lnTo>
                  <a:pt x="2115" y="1484"/>
                </a:lnTo>
                <a:cubicBezTo>
                  <a:pt x="1887" y="1538"/>
                  <a:pt x="1694" y="1682"/>
                  <a:pt x="1575" y="1877"/>
                </a:cubicBezTo>
                <a:lnTo>
                  <a:pt x="1273" y="1778"/>
                </a:lnTo>
                <a:cubicBezTo>
                  <a:pt x="1266" y="1531"/>
                  <a:pt x="1107" y="1304"/>
                  <a:pt x="858" y="1223"/>
                </a:cubicBezTo>
                <a:cubicBezTo>
                  <a:pt x="798" y="1203"/>
                  <a:pt x="736" y="1193"/>
                  <a:pt x="673" y="1193"/>
                </a:cubicBezTo>
                <a:cubicBezTo>
                  <a:pt x="412" y="1193"/>
                  <a:pt x="183" y="1360"/>
                  <a:pt x="102" y="1608"/>
                </a:cubicBezTo>
                <a:cubicBezTo>
                  <a:pt x="0" y="1923"/>
                  <a:pt x="173" y="2262"/>
                  <a:pt x="488" y="2364"/>
                </a:cubicBezTo>
                <a:cubicBezTo>
                  <a:pt x="548" y="2384"/>
                  <a:pt x="610" y="2394"/>
                  <a:pt x="673" y="2394"/>
                </a:cubicBezTo>
                <a:cubicBezTo>
                  <a:pt x="864" y="2394"/>
                  <a:pt x="1038" y="2304"/>
                  <a:pt x="1149" y="2159"/>
                </a:cubicBezTo>
                <a:lnTo>
                  <a:pt x="1452" y="2258"/>
                </a:lnTo>
                <a:cubicBezTo>
                  <a:pt x="1450" y="2281"/>
                  <a:pt x="1449" y="2304"/>
                  <a:pt x="1449" y="2327"/>
                </a:cubicBezTo>
                <a:cubicBezTo>
                  <a:pt x="1449" y="2542"/>
                  <a:pt x="1528" y="2740"/>
                  <a:pt x="1658" y="2891"/>
                </a:cubicBezTo>
                <a:lnTo>
                  <a:pt x="1471" y="3149"/>
                </a:lnTo>
                <a:cubicBezTo>
                  <a:pt x="1416" y="3132"/>
                  <a:pt x="1359" y="3124"/>
                  <a:pt x="1301" y="3124"/>
                </a:cubicBezTo>
                <a:cubicBezTo>
                  <a:pt x="1109" y="3124"/>
                  <a:pt x="927" y="3216"/>
                  <a:pt x="815" y="3371"/>
                </a:cubicBezTo>
                <a:cubicBezTo>
                  <a:pt x="620" y="3639"/>
                  <a:pt x="680" y="4015"/>
                  <a:pt x="948" y="4209"/>
                </a:cubicBezTo>
                <a:cubicBezTo>
                  <a:pt x="1051" y="4284"/>
                  <a:pt x="1173" y="4324"/>
                  <a:pt x="1300" y="4324"/>
                </a:cubicBezTo>
                <a:cubicBezTo>
                  <a:pt x="1492" y="4324"/>
                  <a:pt x="1673" y="4232"/>
                  <a:pt x="1786" y="4077"/>
                </a:cubicBezTo>
                <a:cubicBezTo>
                  <a:pt x="1939" y="3866"/>
                  <a:pt x="1934" y="3588"/>
                  <a:pt x="1795" y="3384"/>
                </a:cubicBezTo>
                <a:lnTo>
                  <a:pt x="1981" y="3127"/>
                </a:lnTo>
                <a:cubicBezTo>
                  <a:pt x="2084" y="3170"/>
                  <a:pt x="2197" y="3194"/>
                  <a:pt x="2315" y="3194"/>
                </a:cubicBezTo>
                <a:cubicBezTo>
                  <a:pt x="2433" y="3194"/>
                  <a:pt x="2545" y="3170"/>
                  <a:pt x="2647" y="3127"/>
                </a:cubicBezTo>
                <a:lnTo>
                  <a:pt x="2836" y="3385"/>
                </a:lnTo>
                <a:cubicBezTo>
                  <a:pt x="2696" y="3588"/>
                  <a:pt x="2692" y="3866"/>
                  <a:pt x="2845" y="4077"/>
                </a:cubicBezTo>
                <a:cubicBezTo>
                  <a:pt x="2957" y="4232"/>
                  <a:pt x="3139" y="4324"/>
                  <a:pt x="3331" y="4324"/>
                </a:cubicBezTo>
                <a:lnTo>
                  <a:pt x="3331" y="4324"/>
                </a:lnTo>
                <a:cubicBezTo>
                  <a:pt x="3458" y="4324"/>
                  <a:pt x="3580" y="4284"/>
                  <a:pt x="3683" y="4209"/>
                </a:cubicBezTo>
                <a:cubicBezTo>
                  <a:pt x="3951" y="4015"/>
                  <a:pt x="4010" y="3639"/>
                  <a:pt x="3816" y="3371"/>
                </a:cubicBezTo>
                <a:cubicBezTo>
                  <a:pt x="3703" y="3216"/>
                  <a:pt x="3522" y="3124"/>
                  <a:pt x="3330" y="3124"/>
                </a:cubicBezTo>
                <a:cubicBezTo>
                  <a:pt x="3271" y="3124"/>
                  <a:pt x="3214" y="3133"/>
                  <a:pt x="3159" y="3149"/>
                </a:cubicBezTo>
                <a:lnTo>
                  <a:pt x="2971" y="2893"/>
                </a:lnTo>
                <a:cubicBezTo>
                  <a:pt x="3102" y="2741"/>
                  <a:pt x="3182" y="2543"/>
                  <a:pt x="3182" y="2327"/>
                </a:cubicBezTo>
                <a:cubicBezTo>
                  <a:pt x="3182" y="2303"/>
                  <a:pt x="3181" y="2280"/>
                  <a:pt x="3179" y="2257"/>
                </a:cubicBezTo>
                <a:lnTo>
                  <a:pt x="3481" y="2159"/>
                </a:lnTo>
                <a:cubicBezTo>
                  <a:pt x="3592" y="2304"/>
                  <a:pt x="3766" y="2394"/>
                  <a:pt x="3957" y="2394"/>
                </a:cubicBezTo>
                <a:lnTo>
                  <a:pt x="3957" y="2394"/>
                </a:lnTo>
                <a:cubicBezTo>
                  <a:pt x="4020" y="2394"/>
                  <a:pt x="4083" y="2384"/>
                  <a:pt x="4143" y="2364"/>
                </a:cubicBezTo>
                <a:cubicBezTo>
                  <a:pt x="4458" y="2262"/>
                  <a:pt x="4630" y="1923"/>
                  <a:pt x="4528" y="1608"/>
                </a:cubicBezTo>
                <a:cubicBezTo>
                  <a:pt x="4447" y="1360"/>
                  <a:pt x="4218" y="1193"/>
                  <a:pt x="3958" y="1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32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EB5DA36-33CC-4E50-ACC4-35803DCB39CA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1B53AD1-90CE-44CF-AEA9-486BBBBF1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488" t="19751" r="1487" b="20233"/>
          <a:stretch/>
        </p:blipFill>
        <p:spPr>
          <a:xfrm>
            <a:off x="9295103" y="1580265"/>
            <a:ext cx="2064095" cy="3668011"/>
          </a:xfrm>
          <a:custGeom>
            <a:avLst/>
            <a:gdLst>
              <a:gd name="connsiteX0" fmla="*/ 0 w 2064095"/>
              <a:gd name="connsiteY0" fmla="*/ 0 h 3668011"/>
              <a:gd name="connsiteX1" fmla="*/ 2064095 w 2064095"/>
              <a:gd name="connsiteY1" fmla="*/ 0 h 3668011"/>
              <a:gd name="connsiteX2" fmla="*/ 2064095 w 2064095"/>
              <a:gd name="connsiteY2" fmla="*/ 3668011 h 3668011"/>
              <a:gd name="connsiteX3" fmla="*/ 0 w 2064095"/>
              <a:gd name="connsiteY3" fmla="*/ 3668011 h 366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095" h="3668011">
                <a:moveTo>
                  <a:pt x="0" y="0"/>
                </a:moveTo>
                <a:lnTo>
                  <a:pt x="2064095" y="0"/>
                </a:lnTo>
                <a:lnTo>
                  <a:pt x="2064095" y="3668011"/>
                </a:lnTo>
                <a:lnTo>
                  <a:pt x="0" y="3668011"/>
                </a:lnTo>
                <a:close/>
              </a:path>
            </a:pathLst>
          </a:cu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E666DC-E3C7-4F72-A94E-24EBA5B40B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3" t="19751" r="27491" b="20233"/>
          <a:stretch/>
        </p:blipFill>
        <p:spPr>
          <a:xfrm>
            <a:off x="6473904" y="1580265"/>
            <a:ext cx="2064095" cy="3668011"/>
          </a:xfrm>
          <a:custGeom>
            <a:avLst/>
            <a:gdLst>
              <a:gd name="connsiteX0" fmla="*/ 0 w 2064095"/>
              <a:gd name="connsiteY0" fmla="*/ 0 h 3668011"/>
              <a:gd name="connsiteX1" fmla="*/ 2064095 w 2064095"/>
              <a:gd name="connsiteY1" fmla="*/ 0 h 3668011"/>
              <a:gd name="connsiteX2" fmla="*/ 2064095 w 2064095"/>
              <a:gd name="connsiteY2" fmla="*/ 3668011 h 3668011"/>
              <a:gd name="connsiteX3" fmla="*/ 0 w 2064095"/>
              <a:gd name="connsiteY3" fmla="*/ 3668011 h 366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095" h="3668011">
                <a:moveTo>
                  <a:pt x="0" y="0"/>
                </a:moveTo>
                <a:lnTo>
                  <a:pt x="2064095" y="0"/>
                </a:lnTo>
                <a:lnTo>
                  <a:pt x="2064095" y="3668011"/>
                </a:lnTo>
                <a:lnTo>
                  <a:pt x="0" y="3668011"/>
                </a:lnTo>
                <a:close/>
              </a:path>
            </a:pathLst>
          </a:cu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0A45A3-635E-4A35-8872-A48AA3E5D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9" t="19751" r="53495" b="20233"/>
          <a:stretch/>
        </p:blipFill>
        <p:spPr>
          <a:xfrm>
            <a:off x="3652705" y="1580265"/>
            <a:ext cx="2064095" cy="3668011"/>
          </a:xfrm>
          <a:custGeom>
            <a:avLst/>
            <a:gdLst>
              <a:gd name="connsiteX0" fmla="*/ 0 w 2064095"/>
              <a:gd name="connsiteY0" fmla="*/ 0 h 3668011"/>
              <a:gd name="connsiteX1" fmla="*/ 2064095 w 2064095"/>
              <a:gd name="connsiteY1" fmla="*/ 0 h 3668011"/>
              <a:gd name="connsiteX2" fmla="*/ 2064095 w 2064095"/>
              <a:gd name="connsiteY2" fmla="*/ 3668011 h 3668011"/>
              <a:gd name="connsiteX3" fmla="*/ 0 w 2064095"/>
              <a:gd name="connsiteY3" fmla="*/ 3668011 h 366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095" h="3668011">
                <a:moveTo>
                  <a:pt x="0" y="0"/>
                </a:moveTo>
                <a:lnTo>
                  <a:pt x="2064095" y="0"/>
                </a:lnTo>
                <a:lnTo>
                  <a:pt x="2064095" y="3668011"/>
                </a:lnTo>
                <a:lnTo>
                  <a:pt x="0" y="3668011"/>
                </a:lnTo>
                <a:close/>
              </a:path>
            </a:pathLst>
          </a:custGeom>
        </p:spPr>
      </p:pic>
      <p:pic>
        <p:nvPicPr>
          <p:cNvPr id="3" name="图片 2" descr="图片包含 电子产品, 监视器, 陈列, 计算机&#10;&#10;已生成极高可信度的说明">
            <a:extLst>
              <a:ext uri="{FF2B5EF4-FFF2-40B4-BE49-F238E27FC236}">
                <a16:creationId xmlns:a16="http://schemas.microsoft.com/office/drawing/2014/main" id="{17C3078E-8CC1-4796-9D96-A503E360C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981075"/>
            <a:ext cx="2384664" cy="4895850"/>
          </a:xfrm>
          <a:prstGeom prst="rect">
            <a:avLst/>
          </a:prstGeom>
        </p:spPr>
      </p:pic>
      <p:pic>
        <p:nvPicPr>
          <p:cNvPr id="4" name="图片 3" descr="图片包含 电子产品, 监视器, 陈列, 计算机&#10;&#10;已生成极高可信度的说明">
            <a:extLst>
              <a:ext uri="{FF2B5EF4-FFF2-40B4-BE49-F238E27FC236}">
                <a16:creationId xmlns:a16="http://schemas.microsoft.com/office/drawing/2014/main" id="{F83CF9AF-E848-426E-BCE8-AF65A95B8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20" y="981075"/>
            <a:ext cx="2384664" cy="4895850"/>
          </a:xfrm>
          <a:prstGeom prst="rect">
            <a:avLst/>
          </a:prstGeom>
        </p:spPr>
      </p:pic>
      <p:pic>
        <p:nvPicPr>
          <p:cNvPr id="5" name="图片 4" descr="图片包含 电子产品, 监视器, 陈列, 计算机&#10;&#10;已生成极高可信度的说明">
            <a:extLst>
              <a:ext uri="{FF2B5EF4-FFF2-40B4-BE49-F238E27FC236}">
                <a16:creationId xmlns:a16="http://schemas.microsoft.com/office/drawing/2014/main" id="{33FADE76-19D0-43F2-9416-3B972581C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15" y="981075"/>
            <a:ext cx="2384664" cy="4895850"/>
          </a:xfrm>
          <a:prstGeom prst="rect">
            <a:avLst/>
          </a:prstGeom>
        </p:spPr>
      </p:pic>
      <p:pic>
        <p:nvPicPr>
          <p:cNvPr id="6" name="图片 5" descr="图片包含 电子产品, 监视器, 陈列, 计算机&#10;&#10;已生成极高可信度的说明">
            <a:extLst>
              <a:ext uri="{FF2B5EF4-FFF2-40B4-BE49-F238E27FC236}">
                <a16:creationId xmlns:a16="http://schemas.microsoft.com/office/drawing/2014/main" id="{48A13D55-C7AE-47DA-A464-B8EE43054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11" y="981075"/>
            <a:ext cx="2384664" cy="48958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F23703C-C250-470C-86CE-F786C5FA9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5" t="19751" r="79500" b="20233"/>
          <a:stretch/>
        </p:blipFill>
        <p:spPr>
          <a:xfrm>
            <a:off x="831506" y="1580265"/>
            <a:ext cx="2064095" cy="3668011"/>
          </a:xfrm>
          <a:custGeom>
            <a:avLst/>
            <a:gdLst>
              <a:gd name="connsiteX0" fmla="*/ 0 w 2064095"/>
              <a:gd name="connsiteY0" fmla="*/ 0 h 3668011"/>
              <a:gd name="connsiteX1" fmla="*/ 2064095 w 2064095"/>
              <a:gd name="connsiteY1" fmla="*/ 0 h 3668011"/>
              <a:gd name="connsiteX2" fmla="*/ 2064095 w 2064095"/>
              <a:gd name="connsiteY2" fmla="*/ 3668011 h 3668011"/>
              <a:gd name="connsiteX3" fmla="*/ 0 w 2064095"/>
              <a:gd name="connsiteY3" fmla="*/ 3668011 h 366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095" h="3668011">
                <a:moveTo>
                  <a:pt x="0" y="0"/>
                </a:moveTo>
                <a:lnTo>
                  <a:pt x="2064095" y="0"/>
                </a:lnTo>
                <a:lnTo>
                  <a:pt x="2064095" y="3668011"/>
                </a:lnTo>
                <a:lnTo>
                  <a:pt x="0" y="36680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564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BB9AE4-498F-4201-B7F7-966921AC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0" t="1512" r="25770" b="1512"/>
          <a:stretch/>
        </p:blipFill>
        <p:spPr>
          <a:xfrm>
            <a:off x="0" y="0"/>
            <a:ext cx="61849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06CC5D-D3F3-4882-87F4-A0BE54339C1A}"/>
              </a:ext>
            </a:extLst>
          </p:cNvPr>
          <p:cNvSpPr/>
          <p:nvPr/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C88C47-FE71-4C15-A51E-B3A09458D5ED}"/>
              </a:ext>
            </a:extLst>
          </p:cNvPr>
          <p:cNvSpPr/>
          <p:nvPr/>
        </p:nvSpPr>
        <p:spPr>
          <a:xfrm>
            <a:off x="5867252" y="1069827"/>
            <a:ext cx="635296" cy="63529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77BE31-F107-4B37-B475-C4C1DE41A57A}"/>
              </a:ext>
            </a:extLst>
          </p:cNvPr>
          <p:cNvSpPr/>
          <p:nvPr/>
        </p:nvSpPr>
        <p:spPr>
          <a:xfrm>
            <a:off x="5867252" y="2457302"/>
            <a:ext cx="635296" cy="63529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59BC2D-045F-4C78-B225-CCDEF67B552F}"/>
              </a:ext>
            </a:extLst>
          </p:cNvPr>
          <p:cNvSpPr/>
          <p:nvPr/>
        </p:nvSpPr>
        <p:spPr>
          <a:xfrm>
            <a:off x="5867252" y="3844777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56B6C8-8D38-4A2B-A197-436720CADD10}"/>
              </a:ext>
            </a:extLst>
          </p:cNvPr>
          <p:cNvSpPr/>
          <p:nvPr/>
        </p:nvSpPr>
        <p:spPr>
          <a:xfrm>
            <a:off x="5867252" y="5232252"/>
            <a:ext cx="635296" cy="635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865345-9C31-47F7-81BF-0BC2CC59E22B}"/>
              </a:ext>
            </a:extLst>
          </p:cNvPr>
          <p:cNvSpPr txBox="1"/>
          <p:nvPr/>
        </p:nvSpPr>
        <p:spPr>
          <a:xfrm>
            <a:off x="5737225" y="1187419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0BC41E-D988-4288-9604-8801847B2E91}"/>
              </a:ext>
            </a:extLst>
          </p:cNvPr>
          <p:cNvSpPr txBox="1"/>
          <p:nvPr/>
        </p:nvSpPr>
        <p:spPr>
          <a:xfrm>
            <a:off x="5737225" y="2574893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98D1E9-7325-4F93-B11B-8BEDF2E2DF44}"/>
              </a:ext>
            </a:extLst>
          </p:cNvPr>
          <p:cNvSpPr txBox="1"/>
          <p:nvPr/>
        </p:nvSpPr>
        <p:spPr>
          <a:xfrm>
            <a:off x="5737225" y="3962367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3FD243-DB77-43EF-B3B3-97822801CC4E}"/>
              </a:ext>
            </a:extLst>
          </p:cNvPr>
          <p:cNvSpPr txBox="1"/>
          <p:nvPr/>
        </p:nvSpPr>
        <p:spPr>
          <a:xfrm>
            <a:off x="5737225" y="5349841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7B1B01-6672-4768-AE33-4BA2A78933B9}"/>
              </a:ext>
            </a:extLst>
          </p:cNvPr>
          <p:cNvSpPr txBox="1"/>
          <p:nvPr/>
        </p:nvSpPr>
        <p:spPr>
          <a:xfrm>
            <a:off x="6890719" y="1064308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工作概述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8E5B00-CD10-421C-BECF-A90034DBA8EA}"/>
              </a:ext>
            </a:extLst>
          </p:cNvPr>
          <p:cNvSpPr txBox="1"/>
          <p:nvPr/>
        </p:nvSpPr>
        <p:spPr>
          <a:xfrm>
            <a:off x="6890719" y="2451782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项目展示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8431A9-87A5-46E0-ABB5-5C91079F9D45}"/>
              </a:ext>
            </a:extLst>
          </p:cNvPr>
          <p:cNvSpPr txBox="1"/>
          <p:nvPr/>
        </p:nvSpPr>
        <p:spPr>
          <a:xfrm>
            <a:off x="6890719" y="3839256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工作状况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6A751B-22EE-4A8E-A2C3-2DE7072E3B0B}"/>
              </a:ext>
            </a:extLst>
          </p:cNvPr>
          <p:cNvSpPr txBox="1"/>
          <p:nvPr/>
        </p:nvSpPr>
        <p:spPr>
          <a:xfrm>
            <a:off x="6890719" y="5226730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未来规划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8E2903F-E0E9-49B2-A5F1-74E40BF61D10}"/>
              </a:ext>
            </a:extLst>
          </p:cNvPr>
          <p:cNvGrpSpPr/>
          <p:nvPr/>
        </p:nvGrpSpPr>
        <p:grpSpPr>
          <a:xfrm>
            <a:off x="336514" y="2472032"/>
            <a:ext cx="5511871" cy="1200330"/>
            <a:chOff x="838885" y="2472032"/>
            <a:chExt cx="5511871" cy="120033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FF18E98-95D7-4C61-BA97-7BBAE7952BEF}"/>
                </a:ext>
              </a:extLst>
            </p:cNvPr>
            <p:cNvSpPr txBox="1"/>
            <p:nvPr/>
          </p:nvSpPr>
          <p:spPr>
            <a:xfrm>
              <a:off x="1341255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A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CDCBEA5-211A-4820-8071-C6ACE2E76321}"/>
                </a:ext>
              </a:extLst>
            </p:cNvPr>
            <p:cNvGrpSpPr/>
            <p:nvPr/>
          </p:nvGrpSpPr>
          <p:grpSpPr>
            <a:xfrm>
              <a:off x="838885" y="2472032"/>
              <a:ext cx="5511871" cy="1200330"/>
              <a:chOff x="838885" y="2472032"/>
              <a:chExt cx="5511871" cy="1200330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6544B5B-25FB-47A1-904D-34F1AA0A6179}"/>
                  </a:ext>
                </a:extLst>
              </p:cNvPr>
              <p:cNvSpPr txBox="1"/>
              <p:nvPr/>
            </p:nvSpPr>
            <p:spPr>
              <a:xfrm>
                <a:off x="1843625" y="2472033"/>
                <a:ext cx="13330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R</a:t>
                </a:r>
                <a:endPara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554EB2A-C89C-4977-B321-167FC4F44694}"/>
                  </a:ext>
                </a:extLst>
              </p:cNvPr>
              <p:cNvSpPr txBox="1"/>
              <p:nvPr/>
            </p:nvSpPr>
            <p:spPr>
              <a:xfrm>
                <a:off x="2345995" y="2472033"/>
                <a:ext cx="13330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T</a:t>
                </a:r>
                <a:endPara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12FE78D-A907-4E7E-B5F0-F7639C05D4F6}"/>
                  </a:ext>
                </a:extLst>
              </p:cNvPr>
              <p:cNvSpPr txBox="1"/>
              <p:nvPr/>
            </p:nvSpPr>
            <p:spPr>
              <a:xfrm>
                <a:off x="3008217" y="2472033"/>
                <a:ext cx="13330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T</a:t>
                </a:r>
                <a:endPara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AFA2139-48FB-4DAB-B88E-9B2BB0394ECA}"/>
                  </a:ext>
                </a:extLst>
              </p:cNvPr>
              <p:cNvSpPr txBox="1"/>
              <p:nvPr/>
            </p:nvSpPr>
            <p:spPr>
              <a:xfrm>
                <a:off x="3510588" y="2472033"/>
                <a:ext cx="13330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H</a:t>
                </a:r>
                <a:endPara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D8B9799-77B0-4CD1-963A-A19BC5441122}"/>
                  </a:ext>
                </a:extLst>
              </p:cNvPr>
              <p:cNvSpPr txBox="1"/>
              <p:nvPr/>
            </p:nvSpPr>
            <p:spPr>
              <a:xfrm>
                <a:off x="4012958" y="2472032"/>
                <a:ext cx="13330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R</a:t>
                </a:r>
                <a:endPara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BD51DD7-675C-4FAA-8A4C-10668F6DD8E4}"/>
                  </a:ext>
                </a:extLst>
              </p:cNvPr>
              <p:cNvSpPr txBox="1"/>
              <p:nvPr/>
            </p:nvSpPr>
            <p:spPr>
              <a:xfrm>
                <a:off x="838885" y="2472033"/>
                <a:ext cx="13330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P</a:t>
                </a:r>
                <a:endPara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4782DDC-5183-48D7-ABAB-7F9DE1248AD1}"/>
                  </a:ext>
                </a:extLst>
              </p:cNvPr>
              <p:cNvSpPr txBox="1"/>
              <p:nvPr/>
            </p:nvSpPr>
            <p:spPr>
              <a:xfrm>
                <a:off x="4515328" y="2472032"/>
                <a:ext cx="13330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E</a:t>
                </a:r>
                <a:endPara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46480A-41B0-4B22-8AD8-8DED4C2A065C}"/>
                  </a:ext>
                </a:extLst>
              </p:cNvPr>
              <p:cNvSpPr txBox="1"/>
              <p:nvPr/>
            </p:nvSpPr>
            <p:spPr>
              <a:xfrm>
                <a:off x="5017699" y="2472032"/>
                <a:ext cx="13330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2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Arial" panose="020B0604020202020204" pitchFamily="34" charset="0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E</a:t>
                </a:r>
                <a:endParaRPr kumimoji="0" lang="zh-CN" altLang="en-US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DE6C527-4C94-42A1-89E7-E003CD2EA5C0}"/>
              </a:ext>
            </a:extLst>
          </p:cNvPr>
          <p:cNvCxnSpPr>
            <a:cxnSpLocks/>
          </p:cNvCxnSpPr>
          <p:nvPr/>
        </p:nvCxnSpPr>
        <p:spPr>
          <a:xfrm flipV="1">
            <a:off x="12096751" y="0"/>
            <a:ext cx="0" cy="6858000"/>
          </a:xfrm>
          <a:prstGeom prst="line">
            <a:avLst/>
          </a:prstGeom>
          <a:ln w="187325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52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45EC4F07-EF2B-4A3D-8A8E-4C5B5726B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406789"/>
              </p:ext>
            </p:extLst>
          </p:nvPr>
        </p:nvGraphicFramePr>
        <p:xfrm>
          <a:off x="1460500" y="1435745"/>
          <a:ext cx="9271000" cy="496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CE07A2C-9BFC-4664-8EEB-083DA56591E2}"/>
              </a:ext>
            </a:extLst>
          </p:cNvPr>
          <p:cNvSpPr/>
          <p:nvPr/>
        </p:nvSpPr>
        <p:spPr>
          <a:xfrm>
            <a:off x="450850" y="428625"/>
            <a:ext cx="222249" cy="600075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A344A1-CE5E-4C61-9785-4F7004035023}"/>
              </a:ext>
            </a:extLst>
          </p:cNvPr>
          <p:cNvSpPr txBox="1"/>
          <p:nvPr/>
        </p:nvSpPr>
        <p:spPr>
          <a:xfrm>
            <a:off x="450850" y="436275"/>
            <a:ext cx="27580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这里是标题</a:t>
            </a:r>
          </a:p>
        </p:txBody>
      </p:sp>
    </p:spTree>
    <p:extLst>
      <p:ext uri="{BB962C8B-B14F-4D97-AF65-F5344CB8AC3E}">
        <p14:creationId xmlns:p14="http://schemas.microsoft.com/office/powerpoint/2010/main" val="258195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DC90626E-BE77-4FB8-A055-1CD372465C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147558"/>
              </p:ext>
            </p:extLst>
          </p:nvPr>
        </p:nvGraphicFramePr>
        <p:xfrm>
          <a:off x="-386787" y="1168400"/>
          <a:ext cx="6781800" cy="452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4762B55-1E67-4F2F-B598-A74682269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0" t="1512" r="25770" b="1512"/>
          <a:stretch/>
        </p:blipFill>
        <p:spPr>
          <a:xfrm>
            <a:off x="6007100" y="0"/>
            <a:ext cx="61849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9689F4-CD81-4583-BC59-80F79F00AA95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3111F7-F3C6-464F-A446-05856736F9AE}"/>
              </a:ext>
            </a:extLst>
          </p:cNvPr>
          <p:cNvSpPr txBox="1"/>
          <p:nvPr/>
        </p:nvSpPr>
        <p:spPr>
          <a:xfrm>
            <a:off x="7112533" y="2044847"/>
            <a:ext cx="4633251" cy="24296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DE1F"/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EDE1F"/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9D887EC-3583-454C-8E7D-C40CD1113F72}"/>
              </a:ext>
            </a:extLst>
          </p:cNvPr>
          <p:cNvCxnSpPr>
            <a:cxnSpLocks/>
          </p:cNvCxnSpPr>
          <p:nvPr/>
        </p:nvCxnSpPr>
        <p:spPr>
          <a:xfrm flipV="1">
            <a:off x="6007100" y="2002366"/>
            <a:ext cx="0" cy="2514600"/>
          </a:xfrm>
          <a:prstGeom prst="line">
            <a:avLst/>
          </a:prstGeom>
          <a:ln w="187325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87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C047895-E829-4A61-8376-8FC34C001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27" t="13185" r="16715" b="19111"/>
          <a:stretch/>
        </p:blipFill>
        <p:spPr>
          <a:xfrm>
            <a:off x="8015845" y="920750"/>
            <a:ext cx="3506230" cy="5016500"/>
          </a:xfrm>
          <a:custGeom>
            <a:avLst/>
            <a:gdLst>
              <a:gd name="connsiteX0" fmla="*/ 184150 w 3346451"/>
              <a:gd name="connsiteY0" fmla="*/ 4413249 h 4787899"/>
              <a:gd name="connsiteX1" fmla="*/ 558800 w 3346451"/>
              <a:gd name="connsiteY1" fmla="*/ 4413249 h 4787899"/>
              <a:gd name="connsiteX2" fmla="*/ 558800 w 3346451"/>
              <a:gd name="connsiteY2" fmla="*/ 4787899 h 4787899"/>
              <a:gd name="connsiteX3" fmla="*/ 184150 w 3346451"/>
              <a:gd name="connsiteY3" fmla="*/ 4787899 h 4787899"/>
              <a:gd name="connsiteX4" fmla="*/ 768351 w 3346451"/>
              <a:gd name="connsiteY4" fmla="*/ 4159250 h 4787899"/>
              <a:gd name="connsiteX5" fmla="*/ 1143001 w 3346451"/>
              <a:gd name="connsiteY5" fmla="*/ 4159250 h 4787899"/>
              <a:gd name="connsiteX6" fmla="*/ 1143001 w 3346451"/>
              <a:gd name="connsiteY6" fmla="*/ 4533900 h 4787899"/>
              <a:gd name="connsiteX7" fmla="*/ 768351 w 3346451"/>
              <a:gd name="connsiteY7" fmla="*/ 4533900 h 4787899"/>
              <a:gd name="connsiteX8" fmla="*/ 320675 w 3346451"/>
              <a:gd name="connsiteY8" fmla="*/ 4040187 h 4787899"/>
              <a:gd name="connsiteX9" fmla="*/ 558800 w 3346451"/>
              <a:gd name="connsiteY9" fmla="*/ 4040187 h 4787899"/>
              <a:gd name="connsiteX10" fmla="*/ 558800 w 3346451"/>
              <a:gd name="connsiteY10" fmla="*/ 4278312 h 4787899"/>
              <a:gd name="connsiteX11" fmla="*/ 320675 w 3346451"/>
              <a:gd name="connsiteY11" fmla="*/ 4278312 h 4787899"/>
              <a:gd name="connsiteX12" fmla="*/ 2813051 w 3346451"/>
              <a:gd name="connsiteY12" fmla="*/ 3473450 h 4787899"/>
              <a:gd name="connsiteX13" fmla="*/ 3346451 w 3346451"/>
              <a:gd name="connsiteY13" fmla="*/ 3473450 h 4787899"/>
              <a:gd name="connsiteX14" fmla="*/ 3346451 w 3346451"/>
              <a:gd name="connsiteY14" fmla="*/ 4006850 h 4787899"/>
              <a:gd name="connsiteX15" fmla="*/ 2813051 w 3346451"/>
              <a:gd name="connsiteY15" fmla="*/ 4006850 h 4787899"/>
              <a:gd name="connsiteX16" fmla="*/ 0 w 3346451"/>
              <a:gd name="connsiteY16" fmla="*/ 1301750 h 4787899"/>
              <a:gd name="connsiteX17" fmla="*/ 2603500 w 3346451"/>
              <a:gd name="connsiteY17" fmla="*/ 1301750 h 4787899"/>
              <a:gd name="connsiteX18" fmla="*/ 2603500 w 3346451"/>
              <a:gd name="connsiteY18" fmla="*/ 3905250 h 4787899"/>
              <a:gd name="connsiteX19" fmla="*/ 0 w 3346451"/>
              <a:gd name="connsiteY19" fmla="*/ 3905250 h 4787899"/>
              <a:gd name="connsiteX20" fmla="*/ 2895602 w 3346451"/>
              <a:gd name="connsiteY20" fmla="*/ 533401 h 4787899"/>
              <a:gd name="connsiteX21" fmla="*/ 3263900 w 3346451"/>
              <a:gd name="connsiteY21" fmla="*/ 533401 h 4787899"/>
              <a:gd name="connsiteX22" fmla="*/ 3263900 w 3346451"/>
              <a:gd name="connsiteY22" fmla="*/ 901698 h 4787899"/>
              <a:gd name="connsiteX23" fmla="*/ 2895602 w 3346451"/>
              <a:gd name="connsiteY23" fmla="*/ 901698 h 4787899"/>
              <a:gd name="connsiteX24" fmla="*/ 1143002 w 3346451"/>
              <a:gd name="connsiteY24" fmla="*/ 488950 h 4787899"/>
              <a:gd name="connsiteX25" fmla="*/ 1701802 w 3346451"/>
              <a:gd name="connsiteY25" fmla="*/ 488950 h 4787899"/>
              <a:gd name="connsiteX26" fmla="*/ 1701802 w 3346451"/>
              <a:gd name="connsiteY26" fmla="*/ 1047751 h 4787899"/>
              <a:gd name="connsiteX27" fmla="*/ 1143002 w 3346451"/>
              <a:gd name="connsiteY27" fmla="*/ 1047751 h 4787899"/>
              <a:gd name="connsiteX28" fmla="*/ 1873252 w 3346451"/>
              <a:gd name="connsiteY28" fmla="*/ 241300 h 4787899"/>
              <a:gd name="connsiteX29" fmla="*/ 2724152 w 3346451"/>
              <a:gd name="connsiteY29" fmla="*/ 241300 h 4787899"/>
              <a:gd name="connsiteX30" fmla="*/ 2724152 w 3346451"/>
              <a:gd name="connsiteY30" fmla="*/ 1092200 h 4787899"/>
              <a:gd name="connsiteX31" fmla="*/ 1873252 w 3346451"/>
              <a:gd name="connsiteY31" fmla="*/ 1092200 h 4787899"/>
              <a:gd name="connsiteX32" fmla="*/ 2870205 w 3346451"/>
              <a:gd name="connsiteY32" fmla="*/ 0 h 4787899"/>
              <a:gd name="connsiteX33" fmla="*/ 3175005 w 3346451"/>
              <a:gd name="connsiteY33" fmla="*/ 0 h 4787899"/>
              <a:gd name="connsiteX34" fmla="*/ 3175005 w 3346451"/>
              <a:gd name="connsiteY34" fmla="*/ 304800 h 4787899"/>
              <a:gd name="connsiteX35" fmla="*/ 2870205 w 3346451"/>
              <a:gd name="connsiteY35" fmla="*/ 304800 h 478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46451" h="4787899">
                <a:moveTo>
                  <a:pt x="184150" y="4413249"/>
                </a:moveTo>
                <a:lnTo>
                  <a:pt x="558800" y="4413249"/>
                </a:lnTo>
                <a:lnTo>
                  <a:pt x="558800" y="4787899"/>
                </a:lnTo>
                <a:lnTo>
                  <a:pt x="184150" y="4787899"/>
                </a:lnTo>
                <a:close/>
                <a:moveTo>
                  <a:pt x="768351" y="4159250"/>
                </a:moveTo>
                <a:lnTo>
                  <a:pt x="1143001" y="4159250"/>
                </a:lnTo>
                <a:lnTo>
                  <a:pt x="1143001" y="4533900"/>
                </a:lnTo>
                <a:lnTo>
                  <a:pt x="768351" y="4533900"/>
                </a:lnTo>
                <a:close/>
                <a:moveTo>
                  <a:pt x="320675" y="4040187"/>
                </a:moveTo>
                <a:lnTo>
                  <a:pt x="558800" y="4040187"/>
                </a:lnTo>
                <a:lnTo>
                  <a:pt x="558800" y="4278312"/>
                </a:lnTo>
                <a:lnTo>
                  <a:pt x="320675" y="4278312"/>
                </a:lnTo>
                <a:close/>
                <a:moveTo>
                  <a:pt x="2813051" y="3473450"/>
                </a:moveTo>
                <a:lnTo>
                  <a:pt x="3346451" y="3473450"/>
                </a:lnTo>
                <a:lnTo>
                  <a:pt x="3346451" y="4006850"/>
                </a:lnTo>
                <a:lnTo>
                  <a:pt x="2813051" y="4006850"/>
                </a:lnTo>
                <a:close/>
                <a:moveTo>
                  <a:pt x="0" y="1301750"/>
                </a:moveTo>
                <a:lnTo>
                  <a:pt x="2603500" y="1301750"/>
                </a:lnTo>
                <a:lnTo>
                  <a:pt x="2603500" y="3905250"/>
                </a:lnTo>
                <a:lnTo>
                  <a:pt x="0" y="3905250"/>
                </a:lnTo>
                <a:close/>
                <a:moveTo>
                  <a:pt x="2895602" y="533401"/>
                </a:moveTo>
                <a:lnTo>
                  <a:pt x="3263900" y="533401"/>
                </a:lnTo>
                <a:lnTo>
                  <a:pt x="3263900" y="901698"/>
                </a:lnTo>
                <a:lnTo>
                  <a:pt x="2895602" y="901698"/>
                </a:lnTo>
                <a:close/>
                <a:moveTo>
                  <a:pt x="1143002" y="488950"/>
                </a:moveTo>
                <a:lnTo>
                  <a:pt x="1701802" y="488950"/>
                </a:lnTo>
                <a:lnTo>
                  <a:pt x="1701802" y="1047751"/>
                </a:lnTo>
                <a:lnTo>
                  <a:pt x="1143002" y="1047751"/>
                </a:lnTo>
                <a:close/>
                <a:moveTo>
                  <a:pt x="1873252" y="241300"/>
                </a:moveTo>
                <a:lnTo>
                  <a:pt x="2724152" y="241300"/>
                </a:lnTo>
                <a:lnTo>
                  <a:pt x="2724152" y="1092200"/>
                </a:lnTo>
                <a:lnTo>
                  <a:pt x="1873252" y="1092200"/>
                </a:lnTo>
                <a:close/>
                <a:moveTo>
                  <a:pt x="2870205" y="0"/>
                </a:moveTo>
                <a:lnTo>
                  <a:pt x="3175005" y="0"/>
                </a:lnTo>
                <a:lnTo>
                  <a:pt x="3175005" y="304800"/>
                </a:lnTo>
                <a:lnTo>
                  <a:pt x="2870205" y="304800"/>
                </a:lnTo>
                <a:close/>
              </a:path>
            </a:pathLst>
          </a:custGeom>
        </p:spPr>
      </p:pic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83289EEC-0A15-4225-AF31-6CAF8BEE3A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316228"/>
              </p:ext>
            </p:extLst>
          </p:nvPr>
        </p:nvGraphicFramePr>
        <p:xfrm>
          <a:off x="669925" y="945761"/>
          <a:ext cx="6137275" cy="496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7378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BB9AE4-498F-4201-B7F7-966921AC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0" t="1512" r="25770" b="1512"/>
          <a:stretch/>
        </p:blipFill>
        <p:spPr>
          <a:xfrm>
            <a:off x="0" y="0"/>
            <a:ext cx="61849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06CC5D-D3F3-4882-87F4-A0BE54339C1A}"/>
              </a:ext>
            </a:extLst>
          </p:cNvPr>
          <p:cNvSpPr/>
          <p:nvPr/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C88C47-FE71-4C15-A51E-B3A09458D5ED}"/>
              </a:ext>
            </a:extLst>
          </p:cNvPr>
          <p:cNvSpPr/>
          <p:nvPr/>
        </p:nvSpPr>
        <p:spPr>
          <a:xfrm>
            <a:off x="5867252" y="1069827"/>
            <a:ext cx="635296" cy="63529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77BE31-F107-4B37-B475-C4C1DE41A57A}"/>
              </a:ext>
            </a:extLst>
          </p:cNvPr>
          <p:cNvSpPr/>
          <p:nvPr/>
        </p:nvSpPr>
        <p:spPr>
          <a:xfrm>
            <a:off x="5867252" y="2457302"/>
            <a:ext cx="635296" cy="63529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59BC2D-045F-4C78-B225-CCDEF67B552F}"/>
              </a:ext>
            </a:extLst>
          </p:cNvPr>
          <p:cNvSpPr/>
          <p:nvPr/>
        </p:nvSpPr>
        <p:spPr>
          <a:xfrm>
            <a:off x="5867252" y="3844777"/>
            <a:ext cx="635296" cy="63529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56B6C8-8D38-4A2B-A197-436720CADD10}"/>
              </a:ext>
            </a:extLst>
          </p:cNvPr>
          <p:cNvSpPr/>
          <p:nvPr/>
        </p:nvSpPr>
        <p:spPr>
          <a:xfrm>
            <a:off x="5867252" y="5232252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865345-9C31-47F7-81BF-0BC2CC59E22B}"/>
              </a:ext>
            </a:extLst>
          </p:cNvPr>
          <p:cNvSpPr txBox="1"/>
          <p:nvPr/>
        </p:nvSpPr>
        <p:spPr>
          <a:xfrm>
            <a:off x="5737225" y="1187419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0BC41E-D988-4288-9604-8801847B2E91}"/>
              </a:ext>
            </a:extLst>
          </p:cNvPr>
          <p:cNvSpPr txBox="1"/>
          <p:nvPr/>
        </p:nvSpPr>
        <p:spPr>
          <a:xfrm>
            <a:off x="5737225" y="2574893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98D1E9-7325-4F93-B11B-8BEDF2E2DF44}"/>
              </a:ext>
            </a:extLst>
          </p:cNvPr>
          <p:cNvSpPr txBox="1"/>
          <p:nvPr/>
        </p:nvSpPr>
        <p:spPr>
          <a:xfrm>
            <a:off x="5737225" y="3962367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3FD243-DB77-43EF-B3B3-97822801CC4E}"/>
              </a:ext>
            </a:extLst>
          </p:cNvPr>
          <p:cNvSpPr txBox="1"/>
          <p:nvPr/>
        </p:nvSpPr>
        <p:spPr>
          <a:xfrm>
            <a:off x="5737225" y="5349841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7B1B01-6672-4768-AE33-4BA2A78933B9}"/>
              </a:ext>
            </a:extLst>
          </p:cNvPr>
          <p:cNvSpPr txBox="1"/>
          <p:nvPr/>
        </p:nvSpPr>
        <p:spPr>
          <a:xfrm>
            <a:off x="6890719" y="1064308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工作概述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8E5B00-CD10-421C-BECF-A90034DBA8EA}"/>
              </a:ext>
            </a:extLst>
          </p:cNvPr>
          <p:cNvSpPr txBox="1"/>
          <p:nvPr/>
        </p:nvSpPr>
        <p:spPr>
          <a:xfrm>
            <a:off x="6890719" y="2451782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项目展示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8431A9-87A5-46E0-ABB5-5C91079F9D45}"/>
              </a:ext>
            </a:extLst>
          </p:cNvPr>
          <p:cNvSpPr txBox="1"/>
          <p:nvPr/>
        </p:nvSpPr>
        <p:spPr>
          <a:xfrm>
            <a:off x="6890719" y="3839256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工作状况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6A751B-22EE-4A8E-A2C3-2DE7072E3B0B}"/>
              </a:ext>
            </a:extLst>
          </p:cNvPr>
          <p:cNvSpPr txBox="1"/>
          <p:nvPr/>
        </p:nvSpPr>
        <p:spPr>
          <a:xfrm>
            <a:off x="6890719" y="5226730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未来规划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B08E04-3635-41F5-AEE7-39A908870AA1}"/>
              </a:ext>
            </a:extLst>
          </p:cNvPr>
          <p:cNvGrpSpPr/>
          <p:nvPr/>
        </p:nvGrpSpPr>
        <p:grpSpPr>
          <a:xfrm>
            <a:off x="587700" y="2472032"/>
            <a:ext cx="5009500" cy="1200330"/>
            <a:chOff x="336514" y="2472032"/>
            <a:chExt cx="5009500" cy="120033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FF18E98-95D7-4C61-BA97-7BBAE7952BEF}"/>
                </a:ext>
              </a:extLst>
            </p:cNvPr>
            <p:cNvSpPr txBox="1"/>
            <p:nvPr/>
          </p:nvSpPr>
          <p:spPr>
            <a:xfrm>
              <a:off x="838884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A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544B5B-25FB-47A1-904D-34F1AA0A6179}"/>
                </a:ext>
              </a:extLst>
            </p:cNvPr>
            <p:cNvSpPr txBox="1"/>
            <p:nvPr/>
          </p:nvSpPr>
          <p:spPr>
            <a:xfrm>
              <a:off x="1341254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R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554EB2A-C89C-4977-B321-167FC4F44694}"/>
                </a:ext>
              </a:extLst>
            </p:cNvPr>
            <p:cNvSpPr txBox="1"/>
            <p:nvPr/>
          </p:nvSpPr>
          <p:spPr>
            <a:xfrm>
              <a:off x="1843624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T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2FE78D-A907-4E7E-B5F0-F7639C05D4F6}"/>
                </a:ext>
              </a:extLst>
            </p:cNvPr>
            <p:cNvSpPr txBox="1"/>
            <p:nvPr/>
          </p:nvSpPr>
          <p:spPr>
            <a:xfrm>
              <a:off x="250584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F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AFA2139-48FB-4DAB-B88E-9B2BB0394ECA}"/>
                </a:ext>
              </a:extLst>
            </p:cNvPr>
            <p:cNvSpPr txBox="1"/>
            <p:nvPr/>
          </p:nvSpPr>
          <p:spPr>
            <a:xfrm>
              <a:off x="3008217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O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D8B9799-77B0-4CD1-963A-A19BC5441122}"/>
                </a:ext>
              </a:extLst>
            </p:cNvPr>
            <p:cNvSpPr txBox="1"/>
            <p:nvPr/>
          </p:nvSpPr>
          <p:spPr>
            <a:xfrm>
              <a:off x="3510587" y="2472032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U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BD51DD7-675C-4FAA-8A4C-10668F6DD8E4}"/>
                </a:ext>
              </a:extLst>
            </p:cNvPr>
            <p:cNvSpPr txBox="1"/>
            <p:nvPr/>
          </p:nvSpPr>
          <p:spPr>
            <a:xfrm>
              <a:off x="336514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P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4782DDC-5183-48D7-ABAB-7F9DE1248AD1}"/>
                </a:ext>
              </a:extLst>
            </p:cNvPr>
            <p:cNvSpPr txBox="1"/>
            <p:nvPr/>
          </p:nvSpPr>
          <p:spPr>
            <a:xfrm>
              <a:off x="4012957" y="2472032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R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64AA3E-4661-46F1-95B0-912E163E9650}"/>
              </a:ext>
            </a:extLst>
          </p:cNvPr>
          <p:cNvCxnSpPr>
            <a:cxnSpLocks/>
          </p:cNvCxnSpPr>
          <p:nvPr/>
        </p:nvCxnSpPr>
        <p:spPr>
          <a:xfrm flipV="1">
            <a:off x="12096751" y="0"/>
            <a:ext cx="0" cy="6858000"/>
          </a:xfrm>
          <a:prstGeom prst="line">
            <a:avLst/>
          </a:prstGeom>
          <a:ln w="187325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76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69A56F-CA73-422F-AD4E-5B7EAA3EA01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EDE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338910A-93C4-4D1A-A6F0-8547B7CB871F}"/>
              </a:ext>
            </a:extLst>
          </p:cNvPr>
          <p:cNvSpPr/>
          <p:nvPr/>
        </p:nvSpPr>
        <p:spPr>
          <a:xfrm>
            <a:off x="1524000" y="1138766"/>
            <a:ext cx="9144000" cy="764462"/>
          </a:xfrm>
          <a:prstGeom prst="rect">
            <a:avLst/>
          </a:prstGeom>
          <a:solidFill>
            <a:srgbClr val="19191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0C4A0D-CB2D-4758-A2F1-95070412EA32}"/>
              </a:ext>
            </a:extLst>
          </p:cNvPr>
          <p:cNvSpPr/>
          <p:nvPr/>
        </p:nvSpPr>
        <p:spPr>
          <a:xfrm>
            <a:off x="1524000" y="1903228"/>
            <a:ext cx="9144000" cy="3913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035405C-0FC0-469C-9B75-A28AC68F0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651965"/>
              </p:ext>
            </p:extLst>
          </p:nvPr>
        </p:nvGraphicFramePr>
        <p:xfrm>
          <a:off x="1524000" y="1138766"/>
          <a:ext cx="9144000" cy="4677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18886296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25258148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68184790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836041294"/>
                    </a:ext>
                  </a:extLst>
                </a:gridCol>
              </a:tblGrid>
              <a:tr h="7796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+mj-ea"/>
                          <a:ea typeface="+mj-ea"/>
                        </a:rPr>
                        <a:t>标题</a:t>
                      </a:r>
                      <a:r>
                        <a:rPr lang="en-US" altLang="zh-CN" sz="2400" b="1" dirty="0"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400" b="1" dirty="0"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+mj-ea"/>
                          <a:ea typeface="+mj-ea"/>
                        </a:rPr>
                        <a:t>标题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+mj-ea"/>
                          <a:ea typeface="+mj-ea"/>
                        </a:rPr>
                        <a:t>标题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3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+mj-ea"/>
                          <a:ea typeface="+mj-ea"/>
                        </a:rPr>
                        <a:t>标题</a:t>
                      </a:r>
                      <a:r>
                        <a:rPr lang="en-US" altLang="zh-CN" sz="2400" b="1" kern="1200" dirty="0">
                          <a:solidFill>
                            <a:schemeClr val="lt1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4</a:t>
                      </a:r>
                      <a:endParaRPr lang="zh-CN" altLang="en-US" sz="2400" b="1" kern="1200" dirty="0">
                        <a:solidFill>
                          <a:schemeClr val="lt1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9812"/>
                  </a:ext>
                </a:extLst>
              </a:tr>
              <a:tr h="779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001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002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58360"/>
                  </a:ext>
                </a:extLst>
              </a:tr>
              <a:tr h="779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001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002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435602"/>
                  </a:ext>
                </a:extLst>
              </a:tr>
              <a:tr h="779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001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002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190449"/>
                  </a:ext>
                </a:extLst>
              </a:tr>
              <a:tr h="779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001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002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456029"/>
                  </a:ext>
                </a:extLst>
              </a:tr>
              <a:tr h="7796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001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002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思源黑体 CN Light" panose="020B0300000000000000" pitchFamily="34" charset="-122"/>
                        </a:rPr>
                        <a:t>004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思源黑体 CN Light" panose="020B0300000000000000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58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70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8208B84-DFDC-4144-8530-D2B60927859A}"/>
              </a:ext>
            </a:extLst>
          </p:cNvPr>
          <p:cNvSpPr/>
          <p:nvPr/>
        </p:nvSpPr>
        <p:spPr>
          <a:xfrm>
            <a:off x="1" y="1949116"/>
            <a:ext cx="431800" cy="2959768"/>
          </a:xfrm>
          <a:prstGeom prst="rect">
            <a:avLst/>
          </a:prstGeom>
          <a:solidFill>
            <a:srgbClr val="FEDE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DD6224-6F2A-4811-96F3-62719C96B6CB}"/>
              </a:ext>
            </a:extLst>
          </p:cNvPr>
          <p:cNvSpPr txBox="1"/>
          <p:nvPr/>
        </p:nvSpPr>
        <p:spPr>
          <a:xfrm>
            <a:off x="669925" y="2214180"/>
            <a:ext cx="2591435" cy="24296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58AFBAB-C804-4FB7-AB1E-DB019763C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66790"/>
              </p:ext>
            </p:extLst>
          </p:nvPr>
        </p:nvGraphicFramePr>
        <p:xfrm>
          <a:off x="3946979" y="1028699"/>
          <a:ext cx="2352221" cy="510857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52221">
                  <a:extLst>
                    <a:ext uri="{9D8B030D-6E8A-4147-A177-3AD203B41FA5}">
                      <a16:colId xmlns:a16="http://schemas.microsoft.com/office/drawing/2014/main" val="1250415849"/>
                    </a:ext>
                  </a:extLst>
                </a:gridCol>
              </a:tblGrid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表格标题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7121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91919"/>
                          </a:solidFill>
                          <a:latin typeface="+mn-lt"/>
                        </a:rPr>
                        <a:t>001</a:t>
                      </a:r>
                      <a:endParaRPr lang="zh-CN" altLang="en-US" dirty="0">
                        <a:solidFill>
                          <a:srgbClr val="191919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3423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lt"/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43452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lt"/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303104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lt"/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736011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+mn-lt"/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47423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0500727-8D3C-44B1-946D-79C41A939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577373"/>
              </p:ext>
            </p:extLst>
          </p:nvPr>
        </p:nvGraphicFramePr>
        <p:xfrm>
          <a:off x="6558416" y="1028699"/>
          <a:ext cx="2352221" cy="510857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52221">
                  <a:extLst>
                    <a:ext uri="{9D8B030D-6E8A-4147-A177-3AD203B41FA5}">
                      <a16:colId xmlns:a16="http://schemas.microsoft.com/office/drawing/2014/main" val="1250415849"/>
                    </a:ext>
                  </a:extLst>
                </a:gridCol>
              </a:tblGrid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表格标题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7121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91919"/>
                          </a:solidFill>
                        </a:rPr>
                        <a:t>001</a:t>
                      </a:r>
                      <a:endParaRPr lang="zh-CN" altLang="en-US" dirty="0">
                        <a:solidFill>
                          <a:srgbClr val="191919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3423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43452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303104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736011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47423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5F9CB85-85F6-4E1C-BA2F-101262ECB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67936"/>
              </p:ext>
            </p:extLst>
          </p:nvPr>
        </p:nvGraphicFramePr>
        <p:xfrm>
          <a:off x="9169854" y="1028699"/>
          <a:ext cx="2352221" cy="510857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52221">
                  <a:extLst>
                    <a:ext uri="{9D8B030D-6E8A-4147-A177-3AD203B41FA5}">
                      <a16:colId xmlns:a16="http://schemas.microsoft.com/office/drawing/2014/main" val="1250415849"/>
                    </a:ext>
                  </a:extLst>
                </a:gridCol>
              </a:tblGrid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j-ea"/>
                          <a:ea typeface="+mj-ea"/>
                        </a:rPr>
                        <a:t>表格标题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7121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191919"/>
                          </a:solidFill>
                        </a:rPr>
                        <a:t>001</a:t>
                      </a:r>
                      <a:endParaRPr lang="zh-CN" altLang="en-US" dirty="0">
                        <a:solidFill>
                          <a:srgbClr val="191919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3423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43452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303104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736011"/>
                  </a:ext>
                </a:extLst>
              </a:tr>
              <a:tr h="8514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002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474236"/>
                  </a:ext>
                </a:extLst>
              </a:tr>
            </a:tbl>
          </a:graphicData>
        </a:graphic>
      </p:graphicFrame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27D828A-11A5-4C39-B5EA-CB8D708761AF}"/>
              </a:ext>
            </a:extLst>
          </p:cNvPr>
          <p:cNvCxnSpPr/>
          <p:nvPr/>
        </p:nvCxnSpPr>
        <p:spPr>
          <a:xfrm>
            <a:off x="4183289" y="3582986"/>
            <a:ext cx="1879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ACA134A-810F-4671-BE46-91E507B6581E}"/>
              </a:ext>
            </a:extLst>
          </p:cNvPr>
          <p:cNvCxnSpPr/>
          <p:nvPr/>
        </p:nvCxnSpPr>
        <p:spPr>
          <a:xfrm>
            <a:off x="4183289" y="4436426"/>
            <a:ext cx="1879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1C560DF-22B4-4C36-B185-0D5D23034994}"/>
              </a:ext>
            </a:extLst>
          </p:cNvPr>
          <p:cNvCxnSpPr/>
          <p:nvPr/>
        </p:nvCxnSpPr>
        <p:spPr>
          <a:xfrm>
            <a:off x="4183289" y="5289866"/>
            <a:ext cx="1879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8078BAA-1A20-487F-ACF8-952088E35E16}"/>
              </a:ext>
            </a:extLst>
          </p:cNvPr>
          <p:cNvCxnSpPr/>
          <p:nvPr/>
        </p:nvCxnSpPr>
        <p:spPr>
          <a:xfrm>
            <a:off x="6794726" y="3582986"/>
            <a:ext cx="1879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790265-2A72-446E-ABEA-5AC550C2F728}"/>
              </a:ext>
            </a:extLst>
          </p:cNvPr>
          <p:cNvCxnSpPr/>
          <p:nvPr/>
        </p:nvCxnSpPr>
        <p:spPr>
          <a:xfrm>
            <a:off x="6794726" y="4436426"/>
            <a:ext cx="1879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B557569-1CA7-4140-8EB0-BB9307B16B2B}"/>
              </a:ext>
            </a:extLst>
          </p:cNvPr>
          <p:cNvCxnSpPr/>
          <p:nvPr/>
        </p:nvCxnSpPr>
        <p:spPr>
          <a:xfrm>
            <a:off x="6794726" y="5289866"/>
            <a:ext cx="1879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BBE2827-E915-49E3-B7A4-593B67DDF732}"/>
              </a:ext>
            </a:extLst>
          </p:cNvPr>
          <p:cNvCxnSpPr/>
          <p:nvPr/>
        </p:nvCxnSpPr>
        <p:spPr>
          <a:xfrm>
            <a:off x="9406164" y="3582986"/>
            <a:ext cx="1879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B062EE-CE43-49D7-B0D8-64140AAA786A}"/>
              </a:ext>
            </a:extLst>
          </p:cNvPr>
          <p:cNvCxnSpPr/>
          <p:nvPr/>
        </p:nvCxnSpPr>
        <p:spPr>
          <a:xfrm>
            <a:off x="9406164" y="4436426"/>
            <a:ext cx="1879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60F926B-A45A-4D1A-BE22-F74F04099267}"/>
              </a:ext>
            </a:extLst>
          </p:cNvPr>
          <p:cNvCxnSpPr/>
          <p:nvPr/>
        </p:nvCxnSpPr>
        <p:spPr>
          <a:xfrm>
            <a:off x="9406164" y="5289866"/>
            <a:ext cx="1879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9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BB9AE4-498F-4201-B7F7-966921AC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0" t="1512" r="25770" b="1512"/>
          <a:stretch/>
        </p:blipFill>
        <p:spPr>
          <a:xfrm>
            <a:off x="0" y="0"/>
            <a:ext cx="61849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06CC5D-D3F3-4882-87F4-A0BE54339C1A}"/>
              </a:ext>
            </a:extLst>
          </p:cNvPr>
          <p:cNvSpPr/>
          <p:nvPr/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C88C47-FE71-4C15-A51E-B3A09458D5ED}"/>
              </a:ext>
            </a:extLst>
          </p:cNvPr>
          <p:cNvSpPr/>
          <p:nvPr/>
        </p:nvSpPr>
        <p:spPr>
          <a:xfrm>
            <a:off x="5867252" y="1069827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77BE31-F107-4B37-B475-C4C1DE41A57A}"/>
              </a:ext>
            </a:extLst>
          </p:cNvPr>
          <p:cNvSpPr/>
          <p:nvPr/>
        </p:nvSpPr>
        <p:spPr>
          <a:xfrm>
            <a:off x="5867252" y="2457302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59BC2D-045F-4C78-B225-CCDEF67B552F}"/>
              </a:ext>
            </a:extLst>
          </p:cNvPr>
          <p:cNvSpPr/>
          <p:nvPr/>
        </p:nvSpPr>
        <p:spPr>
          <a:xfrm>
            <a:off x="5867252" y="3844777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56B6C8-8D38-4A2B-A197-436720CADD10}"/>
              </a:ext>
            </a:extLst>
          </p:cNvPr>
          <p:cNvSpPr/>
          <p:nvPr/>
        </p:nvSpPr>
        <p:spPr>
          <a:xfrm>
            <a:off x="5867252" y="5232252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865345-9C31-47F7-81BF-0BC2CC59E22B}"/>
              </a:ext>
            </a:extLst>
          </p:cNvPr>
          <p:cNvSpPr txBox="1"/>
          <p:nvPr/>
        </p:nvSpPr>
        <p:spPr>
          <a:xfrm>
            <a:off x="5737225" y="1187419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0BC41E-D988-4288-9604-8801847B2E91}"/>
              </a:ext>
            </a:extLst>
          </p:cNvPr>
          <p:cNvSpPr txBox="1"/>
          <p:nvPr/>
        </p:nvSpPr>
        <p:spPr>
          <a:xfrm>
            <a:off x="5737225" y="2574893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98D1E9-7325-4F93-B11B-8BEDF2E2DF44}"/>
              </a:ext>
            </a:extLst>
          </p:cNvPr>
          <p:cNvSpPr txBox="1"/>
          <p:nvPr/>
        </p:nvSpPr>
        <p:spPr>
          <a:xfrm>
            <a:off x="5737225" y="3962367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3FD243-DB77-43EF-B3B3-97822801CC4E}"/>
              </a:ext>
            </a:extLst>
          </p:cNvPr>
          <p:cNvSpPr txBox="1"/>
          <p:nvPr/>
        </p:nvSpPr>
        <p:spPr>
          <a:xfrm>
            <a:off x="5737225" y="5349841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31E2A1F-6CE2-46F8-A560-74AE2E6FFD86}"/>
              </a:ext>
            </a:extLst>
          </p:cNvPr>
          <p:cNvGrpSpPr/>
          <p:nvPr/>
        </p:nvGrpSpPr>
        <p:grpSpPr>
          <a:xfrm>
            <a:off x="667626" y="2472032"/>
            <a:ext cx="4849649" cy="1200330"/>
            <a:chOff x="976476" y="2472032"/>
            <a:chExt cx="4849649" cy="120033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FF18E98-95D7-4C61-BA97-7BBAE7952BEF}"/>
                </a:ext>
              </a:extLst>
            </p:cNvPr>
            <p:cNvSpPr txBox="1"/>
            <p:nvPr/>
          </p:nvSpPr>
          <p:spPr>
            <a:xfrm>
              <a:off x="147884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O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544B5B-25FB-47A1-904D-34F1AA0A6179}"/>
                </a:ext>
              </a:extLst>
            </p:cNvPr>
            <p:cNvSpPr txBox="1"/>
            <p:nvPr/>
          </p:nvSpPr>
          <p:spPr>
            <a:xfrm>
              <a:off x="198121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N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554EB2A-C89C-4977-B321-167FC4F44694}"/>
                </a:ext>
              </a:extLst>
            </p:cNvPr>
            <p:cNvSpPr txBox="1"/>
            <p:nvPr/>
          </p:nvSpPr>
          <p:spPr>
            <a:xfrm>
              <a:off x="248358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T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CAB2D72-B17F-4108-93DA-E84E38B10AF2}"/>
                </a:ext>
              </a:extLst>
            </p:cNvPr>
            <p:cNvSpPr txBox="1"/>
            <p:nvPr/>
          </p:nvSpPr>
          <p:spPr>
            <a:xfrm>
              <a:off x="298595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E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2FE78D-A907-4E7E-B5F0-F7639C05D4F6}"/>
                </a:ext>
              </a:extLst>
            </p:cNvPr>
            <p:cNvSpPr txBox="1"/>
            <p:nvPr/>
          </p:nvSpPr>
          <p:spPr>
            <a:xfrm>
              <a:off x="348832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N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AFA2139-48FB-4DAB-B88E-9B2BB0394ECA}"/>
                </a:ext>
              </a:extLst>
            </p:cNvPr>
            <p:cNvSpPr txBox="1"/>
            <p:nvPr/>
          </p:nvSpPr>
          <p:spPr>
            <a:xfrm>
              <a:off x="399069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T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D8B9799-77B0-4CD1-963A-A19BC5441122}"/>
                </a:ext>
              </a:extLst>
            </p:cNvPr>
            <p:cNvSpPr txBox="1"/>
            <p:nvPr/>
          </p:nvSpPr>
          <p:spPr>
            <a:xfrm>
              <a:off x="4493068" y="2472032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S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BD51DD7-675C-4FAA-8A4C-10668F6DD8E4}"/>
                </a:ext>
              </a:extLst>
            </p:cNvPr>
            <p:cNvSpPr txBox="1"/>
            <p:nvPr/>
          </p:nvSpPr>
          <p:spPr>
            <a:xfrm>
              <a:off x="97647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C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E7B1B01-6672-4768-AE33-4BA2A78933B9}"/>
              </a:ext>
            </a:extLst>
          </p:cNvPr>
          <p:cNvSpPr txBox="1"/>
          <p:nvPr/>
        </p:nvSpPr>
        <p:spPr>
          <a:xfrm>
            <a:off x="6890719" y="1064308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工作概述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8E5B00-CD10-421C-BECF-A90034DBA8EA}"/>
              </a:ext>
            </a:extLst>
          </p:cNvPr>
          <p:cNvSpPr txBox="1"/>
          <p:nvPr/>
        </p:nvSpPr>
        <p:spPr>
          <a:xfrm>
            <a:off x="6890719" y="2451782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项目展示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8431A9-87A5-46E0-ABB5-5C91079F9D45}"/>
              </a:ext>
            </a:extLst>
          </p:cNvPr>
          <p:cNvSpPr txBox="1"/>
          <p:nvPr/>
        </p:nvSpPr>
        <p:spPr>
          <a:xfrm>
            <a:off x="6890719" y="3839256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工作状况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6A751B-22EE-4A8E-A2C3-2DE7072E3B0B}"/>
              </a:ext>
            </a:extLst>
          </p:cNvPr>
          <p:cNvSpPr txBox="1"/>
          <p:nvPr/>
        </p:nvSpPr>
        <p:spPr>
          <a:xfrm>
            <a:off x="6890719" y="5226730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未来规划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08DBCF1-5FB2-4E9D-AFA3-2470E7B5ABD3}"/>
              </a:ext>
            </a:extLst>
          </p:cNvPr>
          <p:cNvCxnSpPr>
            <a:cxnSpLocks/>
          </p:cNvCxnSpPr>
          <p:nvPr/>
        </p:nvCxnSpPr>
        <p:spPr>
          <a:xfrm flipV="1">
            <a:off x="12096751" y="0"/>
            <a:ext cx="0" cy="6858000"/>
          </a:xfrm>
          <a:prstGeom prst="line">
            <a:avLst/>
          </a:prstGeom>
          <a:ln w="187325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2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9ABD47-1DCE-4456-8DF4-A832D8F69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" b="75"/>
          <a:stretch/>
        </p:blipFill>
        <p:spPr>
          <a:xfrm>
            <a:off x="2" y="1"/>
            <a:ext cx="12191998" cy="68579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620D30-5DB8-4FB2-AE12-957B868D4756}"/>
              </a:ext>
            </a:extLst>
          </p:cNvPr>
          <p:cNvSpPr/>
          <p:nvPr/>
        </p:nvSpPr>
        <p:spPr>
          <a:xfrm>
            <a:off x="0" y="2"/>
            <a:ext cx="12191998" cy="685799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DD9488C-B350-4CA4-B2A2-1139BDA6AC66}"/>
              </a:ext>
            </a:extLst>
          </p:cNvPr>
          <p:cNvCxnSpPr>
            <a:cxnSpLocks/>
          </p:cNvCxnSpPr>
          <p:nvPr/>
        </p:nvCxnSpPr>
        <p:spPr>
          <a:xfrm flipV="1">
            <a:off x="12045951" y="1219200"/>
            <a:ext cx="0" cy="4478338"/>
          </a:xfrm>
          <a:prstGeom prst="line">
            <a:avLst/>
          </a:prstGeom>
          <a:ln w="288925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FF1A17B-86D1-42CD-85E5-04925C43BC56}"/>
              </a:ext>
            </a:extLst>
          </p:cNvPr>
          <p:cNvGrpSpPr/>
          <p:nvPr/>
        </p:nvGrpSpPr>
        <p:grpSpPr>
          <a:xfrm>
            <a:off x="5033756" y="876928"/>
            <a:ext cx="6038907" cy="5104144"/>
            <a:chOff x="5033756" y="1219200"/>
            <a:chExt cx="6038907" cy="510414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D39C94E-CF2C-42BF-9433-7306E358AF2C}"/>
                </a:ext>
              </a:extLst>
            </p:cNvPr>
            <p:cNvGrpSpPr/>
            <p:nvPr/>
          </p:nvGrpSpPr>
          <p:grpSpPr>
            <a:xfrm>
              <a:off x="6264077" y="1219200"/>
              <a:ext cx="4808586" cy="1446550"/>
              <a:chOff x="6264077" y="1219200"/>
              <a:chExt cx="4808586" cy="1446550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A07C5A-2BE6-4A3D-8109-955EC76C3294}"/>
                  </a:ext>
                </a:extLst>
              </p:cNvPr>
              <p:cNvSpPr txBox="1"/>
              <p:nvPr/>
            </p:nvSpPr>
            <p:spPr>
              <a:xfrm>
                <a:off x="6264077" y="1219200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T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3BA612-AA56-4F73-BEFF-2512F30D42C3}"/>
                  </a:ext>
                </a:extLst>
              </p:cNvPr>
              <p:cNvSpPr txBox="1"/>
              <p:nvPr/>
            </p:nvSpPr>
            <p:spPr>
              <a:xfrm>
                <a:off x="7046724" y="1219200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H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A3971B-A64C-40FC-B0EC-0F7A716277E0}"/>
                  </a:ext>
                </a:extLst>
              </p:cNvPr>
              <p:cNvSpPr txBox="1"/>
              <p:nvPr/>
            </p:nvSpPr>
            <p:spPr>
              <a:xfrm>
                <a:off x="7829371" y="1219200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A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6C62E85-F25D-41D1-BD18-B9D280E8CF40}"/>
                  </a:ext>
                </a:extLst>
              </p:cNvPr>
              <p:cNvSpPr txBox="1"/>
              <p:nvPr/>
            </p:nvSpPr>
            <p:spPr>
              <a:xfrm>
                <a:off x="8612018" y="1219200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N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21837FF-2DA9-4247-948D-EF2F28732856}"/>
                  </a:ext>
                </a:extLst>
              </p:cNvPr>
              <p:cNvSpPr txBox="1"/>
              <p:nvPr/>
            </p:nvSpPr>
            <p:spPr>
              <a:xfrm>
                <a:off x="9394665" y="1219200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K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C4427F-B60B-416F-81AD-64EA30C848AB}"/>
                  </a:ext>
                </a:extLst>
              </p:cNvPr>
              <p:cNvSpPr txBox="1"/>
              <p:nvPr/>
            </p:nvSpPr>
            <p:spPr>
              <a:xfrm>
                <a:off x="10177313" y="1219200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S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52E8D6B-62AC-40A3-BCE3-38480D7C49F9}"/>
                </a:ext>
              </a:extLst>
            </p:cNvPr>
            <p:cNvGrpSpPr/>
            <p:nvPr/>
          </p:nvGrpSpPr>
          <p:grpSpPr>
            <a:xfrm>
              <a:off x="8612018" y="2438398"/>
              <a:ext cx="2460645" cy="1446550"/>
              <a:chOff x="8612018" y="2438398"/>
              <a:chExt cx="2460645" cy="144655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C7492CB-C140-40CA-988B-BC52AE05D980}"/>
                  </a:ext>
                </a:extLst>
              </p:cNvPr>
              <p:cNvSpPr txBox="1"/>
              <p:nvPr/>
            </p:nvSpPr>
            <p:spPr>
              <a:xfrm>
                <a:off x="8612018" y="2438398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F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4FE3709-7FCE-4E42-8153-401BC04C8F0F}"/>
                  </a:ext>
                </a:extLst>
              </p:cNvPr>
              <p:cNvSpPr txBox="1"/>
              <p:nvPr/>
            </p:nvSpPr>
            <p:spPr>
              <a:xfrm>
                <a:off x="9394665" y="2438398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O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5A6B4F5-4BF1-4FCC-93C9-90D10421383A}"/>
                  </a:ext>
                </a:extLst>
              </p:cNvPr>
              <p:cNvSpPr txBox="1"/>
              <p:nvPr/>
            </p:nvSpPr>
            <p:spPr>
              <a:xfrm>
                <a:off x="10177313" y="2438398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R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A72FBD2B-3CA2-4B26-BC35-90C120994690}"/>
                </a:ext>
              </a:extLst>
            </p:cNvPr>
            <p:cNvGrpSpPr/>
            <p:nvPr/>
          </p:nvGrpSpPr>
          <p:grpSpPr>
            <a:xfrm>
              <a:off x="7829371" y="3657596"/>
              <a:ext cx="3243292" cy="1446550"/>
              <a:chOff x="7829371" y="3657596"/>
              <a:chExt cx="3243292" cy="1446550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520B88D-EB8A-4302-AF08-5B4317A7FE8B}"/>
                  </a:ext>
                </a:extLst>
              </p:cNvPr>
              <p:cNvSpPr txBox="1"/>
              <p:nvPr/>
            </p:nvSpPr>
            <p:spPr>
              <a:xfrm>
                <a:off x="7829371" y="3657596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Y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3B71475A-A048-4688-929B-A9AB297324AE}"/>
                  </a:ext>
                </a:extLst>
              </p:cNvPr>
              <p:cNvSpPr txBox="1"/>
              <p:nvPr/>
            </p:nvSpPr>
            <p:spPr>
              <a:xfrm>
                <a:off x="8612018" y="3657596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O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7D51D26-3F29-45AC-89A7-3F85F28E4C29}"/>
                  </a:ext>
                </a:extLst>
              </p:cNvPr>
              <p:cNvSpPr txBox="1"/>
              <p:nvPr/>
            </p:nvSpPr>
            <p:spPr>
              <a:xfrm>
                <a:off x="9394665" y="3657596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U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926CA-CC49-4D41-AC91-28C026488364}"/>
                  </a:ext>
                </a:extLst>
              </p:cNvPr>
              <p:cNvSpPr txBox="1"/>
              <p:nvPr/>
            </p:nvSpPr>
            <p:spPr>
              <a:xfrm>
                <a:off x="10177313" y="3657596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R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55B08C3-3EF1-435B-8A06-87124811D5E2}"/>
                </a:ext>
              </a:extLst>
            </p:cNvPr>
            <p:cNvGrpSpPr/>
            <p:nvPr/>
          </p:nvGrpSpPr>
          <p:grpSpPr>
            <a:xfrm>
              <a:off x="5033756" y="4876794"/>
              <a:ext cx="6038907" cy="1446550"/>
              <a:chOff x="4395439" y="4876794"/>
              <a:chExt cx="6038907" cy="1446550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881CED4-287D-46D1-81F4-2C743343B9FA}"/>
                  </a:ext>
                </a:extLst>
              </p:cNvPr>
              <p:cNvSpPr txBox="1"/>
              <p:nvPr/>
            </p:nvSpPr>
            <p:spPr>
              <a:xfrm>
                <a:off x="4395439" y="4876794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W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BC607DC-3C8D-4982-9749-339A0DB6477B}"/>
                  </a:ext>
                </a:extLst>
              </p:cNvPr>
              <p:cNvSpPr txBox="1"/>
              <p:nvPr/>
            </p:nvSpPr>
            <p:spPr>
              <a:xfrm>
                <a:off x="5178086" y="4876794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A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76B4F8-D3A9-44FD-9B77-CF9C4CD42C77}"/>
                  </a:ext>
                </a:extLst>
              </p:cNvPr>
              <p:cNvSpPr txBox="1"/>
              <p:nvPr/>
            </p:nvSpPr>
            <p:spPr>
              <a:xfrm>
                <a:off x="5960733" y="4876794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T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BCD8F2-45DD-467E-BD65-24913C7550FE}"/>
                  </a:ext>
                </a:extLst>
              </p:cNvPr>
              <p:cNvSpPr txBox="1"/>
              <p:nvPr/>
            </p:nvSpPr>
            <p:spPr>
              <a:xfrm>
                <a:off x="6743380" y="4876794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C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4E2EBC6-03D5-485F-9A2D-E818213DBC78}"/>
                  </a:ext>
                </a:extLst>
              </p:cNvPr>
              <p:cNvSpPr txBox="1"/>
              <p:nvPr/>
            </p:nvSpPr>
            <p:spPr>
              <a:xfrm>
                <a:off x="7526027" y="4876794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H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0AF9EEE-387C-4DA5-9DA8-EF5BE9A9C5CD}"/>
                  </a:ext>
                </a:extLst>
              </p:cNvPr>
              <p:cNvSpPr txBox="1"/>
              <p:nvPr/>
            </p:nvSpPr>
            <p:spPr>
              <a:xfrm>
                <a:off x="8308674" y="4876794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I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1C564D8-46A2-44D4-8313-0A06CB490B86}"/>
                  </a:ext>
                </a:extLst>
              </p:cNvPr>
              <p:cNvSpPr txBox="1"/>
              <p:nvPr/>
            </p:nvSpPr>
            <p:spPr>
              <a:xfrm>
                <a:off x="8756349" y="4876794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N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240A157-A02E-435D-957A-BD28545EF3AB}"/>
                  </a:ext>
                </a:extLst>
              </p:cNvPr>
              <p:cNvSpPr txBox="1"/>
              <p:nvPr/>
            </p:nvSpPr>
            <p:spPr>
              <a:xfrm>
                <a:off x="9538996" y="4876794"/>
                <a:ext cx="89535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+mj-lt"/>
                    <a:ea typeface="思源黑体 CN Heavy" panose="020B0A00000000000000" pitchFamily="34" charset="-122"/>
                    <a:cs typeface="Arial" panose="020B0604020202020204" pitchFamily="34" charset="0"/>
                  </a:rPr>
                  <a:t>G</a:t>
                </a:r>
                <a:endParaRPr kumimoji="0" lang="zh-CN" altLang="en-US" sz="8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1274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71C1482-9191-43FB-A837-1C19A195AC20}"/>
              </a:ext>
            </a:extLst>
          </p:cNvPr>
          <p:cNvSpPr/>
          <p:nvPr/>
        </p:nvSpPr>
        <p:spPr>
          <a:xfrm>
            <a:off x="3972663" y="2792641"/>
            <a:ext cx="42466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本模板设计规范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" name="矩形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5E2FAC1D-6A04-4544-A85D-FB490427E337}"/>
              </a:ext>
            </a:extLst>
          </p:cNvPr>
          <p:cNvSpPr/>
          <p:nvPr/>
        </p:nvSpPr>
        <p:spPr>
          <a:xfrm>
            <a:off x="3784823" y="3562082"/>
            <a:ext cx="4622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rPr>
              <a:t>DESIGN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356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ECD99012-1F20-4169-868C-50CE262DA520}"/>
              </a:ext>
            </a:extLst>
          </p:cNvPr>
          <p:cNvSpPr/>
          <p:nvPr/>
        </p:nvSpPr>
        <p:spPr>
          <a:xfrm>
            <a:off x="1256002" y="2285294"/>
            <a:ext cx="887758" cy="45141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EDE1F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rPr>
              <a:t>中文</a:t>
            </a:r>
          </a:p>
        </p:txBody>
      </p:sp>
      <p:sp>
        <p:nvSpPr>
          <p:cNvPr id="3" name="文本框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D4C8C471-FF54-4E75-92A7-D4DAD968765E}"/>
              </a:ext>
            </a:extLst>
          </p:cNvPr>
          <p:cNvSpPr txBox="1"/>
          <p:nvPr/>
        </p:nvSpPr>
        <p:spPr>
          <a:xfrm>
            <a:off x="2362127" y="22857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微软雅黑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1ADB324E-B1D8-4419-B27C-2B2B5C75801E}"/>
              </a:ext>
            </a:extLst>
          </p:cNvPr>
          <p:cNvSpPr/>
          <p:nvPr/>
        </p:nvSpPr>
        <p:spPr>
          <a:xfrm>
            <a:off x="1256002" y="4187976"/>
            <a:ext cx="887758" cy="45141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EDE1F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rPr>
              <a:t>英文</a:t>
            </a:r>
          </a:p>
        </p:txBody>
      </p:sp>
      <p:cxnSp>
        <p:nvCxnSpPr>
          <p:cNvPr id="6" name="直接连接符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322C4B4D-B031-438D-ADF5-7BE07B9F378F}"/>
              </a:ext>
            </a:extLst>
          </p:cNvPr>
          <p:cNvCxnSpPr/>
          <p:nvPr/>
        </p:nvCxnSpPr>
        <p:spPr>
          <a:xfrm>
            <a:off x="631460" y="3429000"/>
            <a:ext cx="10801228" cy="0"/>
          </a:xfrm>
          <a:prstGeom prst="line">
            <a:avLst/>
          </a:prstGeom>
          <a:ln>
            <a:solidFill>
              <a:srgbClr val="191919">
                <a:alpha val="5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组合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772DC133-929B-4CD5-A03F-F76F07A396CE}"/>
              </a:ext>
            </a:extLst>
          </p:cNvPr>
          <p:cNvGrpSpPr/>
          <p:nvPr/>
        </p:nvGrpSpPr>
        <p:grpSpPr>
          <a:xfrm>
            <a:off x="798354" y="474385"/>
            <a:ext cx="946855" cy="702275"/>
            <a:chOff x="1187820" y="559052"/>
            <a:chExt cx="946855" cy="70227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F821F9-4B3D-45FF-A7A4-12D3706802B6}"/>
                </a:ext>
              </a:extLst>
            </p:cNvPr>
            <p:cNvSpPr txBox="1"/>
            <p:nvPr/>
          </p:nvSpPr>
          <p:spPr>
            <a:xfrm>
              <a:off x="1255908" y="559052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/>
                  <a:ea typeface="微软雅黑 Light"/>
                  <a:cs typeface="+mn-ea"/>
                  <a:sym typeface="+mn-lt"/>
                </a:rPr>
                <a:t>字体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01E7034-83B7-47B9-B532-50F0BF533423}"/>
                </a:ext>
              </a:extLst>
            </p:cNvPr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FCB2FB6-E81B-4736-8F15-97A47E23EB88}"/>
                </a:ext>
              </a:extLst>
            </p:cNvPr>
            <p:cNvSpPr txBox="1"/>
            <p:nvPr/>
          </p:nvSpPr>
          <p:spPr>
            <a:xfrm>
              <a:off x="1255908" y="922773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/>
                  <a:ea typeface="微软雅黑 Light"/>
                  <a:cs typeface="+mn-ea"/>
                  <a:sym typeface="+mn-lt"/>
                </a:rPr>
                <a:t>FONTS</a:t>
              </a:r>
            </a:p>
          </p:txBody>
        </p:sp>
      </p:grpSp>
      <p:sp>
        <p:nvSpPr>
          <p:cNvPr id="14" name="文本框 1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190203F2-2080-42F7-BB65-8E148F43566D}"/>
              </a:ext>
            </a:extLst>
          </p:cNvPr>
          <p:cNvSpPr txBox="1"/>
          <p:nvPr/>
        </p:nvSpPr>
        <p:spPr>
          <a:xfrm>
            <a:off x="2374827" y="418797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Arial</a:t>
            </a:r>
          </a:p>
        </p:txBody>
      </p:sp>
      <p:sp>
        <p:nvSpPr>
          <p:cNvPr id="15" name="文本框 1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18480AD1-EBA6-452D-95B4-C68EAA24CF0B}"/>
              </a:ext>
            </a:extLst>
          </p:cNvPr>
          <p:cNvSpPr txBox="1"/>
          <p:nvPr/>
        </p:nvSpPr>
        <p:spPr>
          <a:xfrm>
            <a:off x="4098852" y="2285796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微软雅黑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Light</a:t>
            </a:r>
          </a:p>
        </p:txBody>
      </p:sp>
      <p:sp>
        <p:nvSpPr>
          <p:cNvPr id="16" name="文本框 1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65A8D863-5A9F-4C28-A958-C19BCD0EEE17}"/>
              </a:ext>
            </a:extLst>
          </p:cNvPr>
          <p:cNvSpPr txBox="1"/>
          <p:nvPr/>
        </p:nvSpPr>
        <p:spPr>
          <a:xfrm>
            <a:off x="4098852" y="4187976"/>
            <a:ext cx="162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libri Light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Calibri Light</a:t>
            </a:r>
          </a:p>
        </p:txBody>
      </p:sp>
    </p:spTree>
    <p:extLst>
      <p:ext uri="{BB962C8B-B14F-4D97-AF65-F5344CB8AC3E}">
        <p14:creationId xmlns:p14="http://schemas.microsoft.com/office/powerpoint/2010/main" val="378746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46572A9A-9E60-47C5-8AFF-FF30D1731D99}"/>
              </a:ext>
            </a:extLst>
          </p:cNvPr>
          <p:cNvSpPr txBox="1"/>
          <p:nvPr/>
        </p:nvSpPr>
        <p:spPr>
          <a:xfrm>
            <a:off x="866442" y="47438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rPr>
              <a:t>配色</a:t>
            </a:r>
          </a:p>
        </p:txBody>
      </p:sp>
      <p:cxnSp>
        <p:nvCxnSpPr>
          <p:cNvPr id="3" name="直接连接符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2BE44E50-6A24-4C5D-8505-2EB95CAD77D7}"/>
              </a:ext>
            </a:extLst>
          </p:cNvPr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919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<a:extLst>
              <a:ext uri="{FF2B5EF4-FFF2-40B4-BE49-F238E27FC236}">
                <a16:creationId xmlns:a16="http://schemas.microsoft.com/office/drawing/2014/main" id="{C3CAFED4-B69A-41F8-951D-81CC718153E6}"/>
              </a:ext>
            </a:extLst>
          </p:cNvPr>
          <p:cNvSpPr txBox="1"/>
          <p:nvPr/>
        </p:nvSpPr>
        <p:spPr>
          <a:xfrm>
            <a:off x="866442" y="838106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rPr>
              <a:t>COLOUR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A791858-B59C-43BE-B194-4801220B41C4}"/>
              </a:ext>
            </a:extLst>
          </p:cNvPr>
          <p:cNvGrpSpPr/>
          <p:nvPr/>
        </p:nvGrpSpPr>
        <p:grpSpPr>
          <a:xfrm>
            <a:off x="2842267" y="2529000"/>
            <a:ext cx="6507466" cy="1800000"/>
            <a:chOff x="1665401" y="2529000"/>
            <a:chExt cx="6507466" cy="1800000"/>
          </a:xfrm>
        </p:grpSpPr>
        <p:sp>
          <p:nvSpPr>
            <p:cNvPr id="5" name="椭圆 4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50A958E4-E77C-494F-B982-BFE99A4870AD}"/>
                </a:ext>
              </a:extLst>
            </p:cNvPr>
            <p:cNvSpPr/>
            <p:nvPr/>
          </p:nvSpPr>
          <p:spPr>
            <a:xfrm>
              <a:off x="4019134" y="2529000"/>
              <a:ext cx="1800000" cy="1800000"/>
            </a:xfrm>
            <a:prstGeom prst="ellipse">
              <a:avLst/>
            </a:prstGeom>
            <a:solidFill>
              <a:srgbClr val="FEDE1F"/>
            </a:solidFill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6" name="椭圆 5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EDFA4614-F4B7-47AE-B8B5-1296B696D6F8}"/>
                </a:ext>
              </a:extLst>
            </p:cNvPr>
            <p:cNvSpPr/>
            <p:nvPr/>
          </p:nvSpPr>
          <p:spPr>
            <a:xfrm>
              <a:off x="1665401" y="2529000"/>
              <a:ext cx="1800000" cy="1800000"/>
            </a:xfrm>
            <a:prstGeom prst="ellipse">
              <a:avLst/>
            </a:prstGeom>
            <a:solidFill>
              <a:srgbClr val="191919">
                <a:alpha val="99000"/>
              </a:srgbClr>
            </a:solidFill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7" name="椭圆 6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>
              <a:extLst>
                <a:ext uri="{FF2B5EF4-FFF2-40B4-BE49-F238E27FC236}">
                  <a16:creationId xmlns:a16="http://schemas.microsoft.com/office/drawing/2014/main" id="{509EB042-AED1-4406-8BEF-FB33C44937C8}"/>
                </a:ext>
              </a:extLst>
            </p:cNvPr>
            <p:cNvSpPr/>
            <p:nvPr/>
          </p:nvSpPr>
          <p:spPr>
            <a:xfrm>
              <a:off x="6372867" y="2529000"/>
              <a:ext cx="1800000" cy="1800000"/>
            </a:xfrm>
            <a:prstGeom prst="ellipse">
              <a:avLst/>
            </a:prstGeom>
            <a:solidFill>
              <a:schemeClr val="bg1"/>
            </a:solidFill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77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BD448F-83A9-445C-AC3B-610B756FD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8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BB9AE4-498F-4201-B7F7-966921AC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0" t="1512" r="25770" b="1512"/>
          <a:stretch/>
        </p:blipFill>
        <p:spPr>
          <a:xfrm>
            <a:off x="0" y="0"/>
            <a:ext cx="61849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06CC5D-D3F3-4882-87F4-A0BE54339C1A}"/>
              </a:ext>
            </a:extLst>
          </p:cNvPr>
          <p:cNvSpPr/>
          <p:nvPr/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C88C47-FE71-4C15-A51E-B3A09458D5ED}"/>
              </a:ext>
            </a:extLst>
          </p:cNvPr>
          <p:cNvSpPr/>
          <p:nvPr/>
        </p:nvSpPr>
        <p:spPr>
          <a:xfrm>
            <a:off x="5867252" y="1069827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77BE31-F107-4B37-B475-C4C1DE41A57A}"/>
              </a:ext>
            </a:extLst>
          </p:cNvPr>
          <p:cNvSpPr/>
          <p:nvPr/>
        </p:nvSpPr>
        <p:spPr>
          <a:xfrm>
            <a:off x="5867252" y="2457302"/>
            <a:ext cx="635296" cy="635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59BC2D-045F-4C78-B225-CCDEF67B552F}"/>
              </a:ext>
            </a:extLst>
          </p:cNvPr>
          <p:cNvSpPr/>
          <p:nvPr/>
        </p:nvSpPr>
        <p:spPr>
          <a:xfrm>
            <a:off x="5867252" y="3844777"/>
            <a:ext cx="635296" cy="635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56B6C8-8D38-4A2B-A197-436720CADD10}"/>
              </a:ext>
            </a:extLst>
          </p:cNvPr>
          <p:cNvSpPr/>
          <p:nvPr/>
        </p:nvSpPr>
        <p:spPr>
          <a:xfrm>
            <a:off x="5867252" y="5232252"/>
            <a:ext cx="635296" cy="635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865345-9C31-47F7-81BF-0BC2CC59E22B}"/>
              </a:ext>
            </a:extLst>
          </p:cNvPr>
          <p:cNvSpPr txBox="1"/>
          <p:nvPr/>
        </p:nvSpPr>
        <p:spPr>
          <a:xfrm>
            <a:off x="5737225" y="1187419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0BC41E-D988-4288-9604-8801847B2E91}"/>
              </a:ext>
            </a:extLst>
          </p:cNvPr>
          <p:cNvSpPr txBox="1"/>
          <p:nvPr/>
        </p:nvSpPr>
        <p:spPr>
          <a:xfrm>
            <a:off x="5737225" y="2574893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98D1E9-7325-4F93-B11B-8BEDF2E2DF44}"/>
              </a:ext>
            </a:extLst>
          </p:cNvPr>
          <p:cNvSpPr txBox="1"/>
          <p:nvPr/>
        </p:nvSpPr>
        <p:spPr>
          <a:xfrm>
            <a:off x="5737225" y="3962367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3FD243-DB77-43EF-B3B3-97822801CC4E}"/>
              </a:ext>
            </a:extLst>
          </p:cNvPr>
          <p:cNvSpPr txBox="1"/>
          <p:nvPr/>
        </p:nvSpPr>
        <p:spPr>
          <a:xfrm>
            <a:off x="5737225" y="5349841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44ED00-B8C9-4C4E-866D-8DC0B6AEFF71}"/>
              </a:ext>
            </a:extLst>
          </p:cNvPr>
          <p:cNvGrpSpPr/>
          <p:nvPr/>
        </p:nvGrpSpPr>
        <p:grpSpPr>
          <a:xfrm>
            <a:off x="838885" y="2472032"/>
            <a:ext cx="4507131" cy="1200330"/>
            <a:chOff x="976476" y="2472032"/>
            <a:chExt cx="4507131" cy="120033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FF18E98-95D7-4C61-BA97-7BBAE7952BEF}"/>
                </a:ext>
              </a:extLst>
            </p:cNvPr>
            <p:cNvSpPr txBox="1"/>
            <p:nvPr/>
          </p:nvSpPr>
          <p:spPr>
            <a:xfrm>
              <a:off x="147884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A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544B5B-25FB-47A1-904D-34F1AA0A6179}"/>
                </a:ext>
              </a:extLst>
            </p:cNvPr>
            <p:cNvSpPr txBox="1"/>
            <p:nvPr/>
          </p:nvSpPr>
          <p:spPr>
            <a:xfrm>
              <a:off x="198121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R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554EB2A-C89C-4977-B321-167FC4F44694}"/>
                </a:ext>
              </a:extLst>
            </p:cNvPr>
            <p:cNvSpPr txBox="1"/>
            <p:nvPr/>
          </p:nvSpPr>
          <p:spPr>
            <a:xfrm>
              <a:off x="248358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T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2FE78D-A907-4E7E-B5F0-F7639C05D4F6}"/>
                </a:ext>
              </a:extLst>
            </p:cNvPr>
            <p:cNvSpPr txBox="1"/>
            <p:nvPr/>
          </p:nvSpPr>
          <p:spPr>
            <a:xfrm>
              <a:off x="3145808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O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AFA2139-48FB-4DAB-B88E-9B2BB0394ECA}"/>
                </a:ext>
              </a:extLst>
            </p:cNvPr>
            <p:cNvSpPr txBox="1"/>
            <p:nvPr/>
          </p:nvSpPr>
          <p:spPr>
            <a:xfrm>
              <a:off x="3648178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N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D8B9799-77B0-4CD1-963A-A19BC5441122}"/>
                </a:ext>
              </a:extLst>
            </p:cNvPr>
            <p:cNvSpPr txBox="1"/>
            <p:nvPr/>
          </p:nvSpPr>
          <p:spPr>
            <a:xfrm>
              <a:off x="4150550" y="2472032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E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BD51DD7-675C-4FAA-8A4C-10668F6DD8E4}"/>
                </a:ext>
              </a:extLst>
            </p:cNvPr>
            <p:cNvSpPr txBox="1"/>
            <p:nvPr/>
          </p:nvSpPr>
          <p:spPr>
            <a:xfrm>
              <a:off x="97647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+mj-lt"/>
                  <a:ea typeface="思源黑体 CN Heavy" panose="020B0A00000000000000" pitchFamily="34" charset="-122"/>
                  <a:cs typeface="Arial" panose="020B0604020202020204" pitchFamily="34" charset="0"/>
                </a:rPr>
                <a:t>P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E7B1B01-6672-4768-AE33-4BA2A78933B9}"/>
              </a:ext>
            </a:extLst>
          </p:cNvPr>
          <p:cNvSpPr txBox="1"/>
          <p:nvPr/>
        </p:nvSpPr>
        <p:spPr>
          <a:xfrm>
            <a:off x="6890719" y="1064308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工作概述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8E5B00-CD10-421C-BECF-A90034DBA8EA}"/>
              </a:ext>
            </a:extLst>
          </p:cNvPr>
          <p:cNvSpPr txBox="1"/>
          <p:nvPr/>
        </p:nvSpPr>
        <p:spPr>
          <a:xfrm>
            <a:off x="6890719" y="2451782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项目展示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8431A9-87A5-46E0-ABB5-5C91079F9D45}"/>
              </a:ext>
            </a:extLst>
          </p:cNvPr>
          <p:cNvSpPr txBox="1"/>
          <p:nvPr/>
        </p:nvSpPr>
        <p:spPr>
          <a:xfrm>
            <a:off x="6890719" y="3839256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工作状况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6A751B-22EE-4A8E-A2C3-2DE7072E3B0B}"/>
              </a:ext>
            </a:extLst>
          </p:cNvPr>
          <p:cNvSpPr txBox="1"/>
          <p:nvPr/>
        </p:nvSpPr>
        <p:spPr>
          <a:xfrm>
            <a:off x="6890719" y="5226730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未来规划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9861AAC-6430-4ACD-B22C-2CCD1356A012}"/>
              </a:ext>
            </a:extLst>
          </p:cNvPr>
          <p:cNvCxnSpPr>
            <a:cxnSpLocks/>
          </p:cNvCxnSpPr>
          <p:nvPr/>
        </p:nvCxnSpPr>
        <p:spPr>
          <a:xfrm flipV="1">
            <a:off x="12096751" y="0"/>
            <a:ext cx="0" cy="6858000"/>
          </a:xfrm>
          <a:prstGeom prst="line">
            <a:avLst/>
          </a:prstGeom>
          <a:ln w="187325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3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93525E-C022-4983-BEEE-9B58D1705470}"/>
              </a:ext>
            </a:extLst>
          </p:cNvPr>
          <p:cNvSpPr/>
          <p:nvPr/>
        </p:nvSpPr>
        <p:spPr>
          <a:xfrm>
            <a:off x="0" y="1117600"/>
            <a:ext cx="12192000" cy="46228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168642-90AE-419D-80F7-0B7FE132C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08" t="75" r="34390" b="75"/>
          <a:stretch/>
        </p:blipFill>
        <p:spPr>
          <a:xfrm>
            <a:off x="6789276" y="0"/>
            <a:ext cx="4633250" cy="6858000"/>
          </a:xfrm>
          <a:prstGeom prst="rect">
            <a:avLst/>
          </a:prstGeom>
          <a:ln w="101600">
            <a:solidFill>
              <a:srgbClr val="FEDE1F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0DE6FD-F416-4DB9-B8A9-DA8FCE9116BA}"/>
              </a:ext>
            </a:extLst>
          </p:cNvPr>
          <p:cNvSpPr txBox="1"/>
          <p:nvPr/>
        </p:nvSpPr>
        <p:spPr>
          <a:xfrm>
            <a:off x="769474" y="2044847"/>
            <a:ext cx="4633251" cy="24296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DE1F"/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EDE1F"/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</p:txBody>
      </p:sp>
    </p:spTree>
    <p:extLst>
      <p:ext uri="{BB962C8B-B14F-4D97-AF65-F5344CB8AC3E}">
        <p14:creationId xmlns:p14="http://schemas.microsoft.com/office/powerpoint/2010/main" val="35001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031AA9-7312-4832-B6E4-DE3419744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" b="75"/>
          <a:stretch/>
        </p:blipFill>
        <p:spPr>
          <a:xfrm>
            <a:off x="2" y="1"/>
            <a:ext cx="12191998" cy="68579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6AE096-1A76-428A-BDB6-873ACB172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71" t="75" b="75"/>
          <a:stretch/>
        </p:blipFill>
        <p:spPr>
          <a:xfrm>
            <a:off x="6007098" y="1"/>
            <a:ext cx="6184900" cy="68579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C456C4B-8753-42B3-AF20-A16F6DD71A4D}"/>
              </a:ext>
            </a:extLst>
          </p:cNvPr>
          <p:cNvSpPr/>
          <p:nvPr/>
        </p:nvSpPr>
        <p:spPr>
          <a:xfrm>
            <a:off x="6007100" y="0"/>
            <a:ext cx="61849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F6B473A-AE38-4782-8AB6-2CB23D5E454F}"/>
              </a:ext>
            </a:extLst>
          </p:cNvPr>
          <p:cNvCxnSpPr>
            <a:cxnSpLocks/>
          </p:cNvCxnSpPr>
          <p:nvPr/>
        </p:nvCxnSpPr>
        <p:spPr>
          <a:xfrm flipV="1">
            <a:off x="6134086" y="1384300"/>
            <a:ext cx="0" cy="4089400"/>
          </a:xfrm>
          <a:prstGeom prst="line">
            <a:avLst/>
          </a:prstGeom>
          <a:ln w="254000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4235B77-273A-4B4A-8ECE-502ADC5365CF}"/>
              </a:ext>
            </a:extLst>
          </p:cNvPr>
          <p:cNvSpPr txBox="1"/>
          <p:nvPr/>
        </p:nvSpPr>
        <p:spPr>
          <a:xfrm>
            <a:off x="6938413" y="1379103"/>
            <a:ext cx="27580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248B10-6080-4959-A1E6-175B8B4D166E}"/>
              </a:ext>
            </a:extLst>
          </p:cNvPr>
          <p:cNvSpPr txBox="1"/>
          <p:nvPr/>
        </p:nvSpPr>
        <p:spPr>
          <a:xfrm>
            <a:off x="6938413" y="2443588"/>
            <a:ext cx="3431835" cy="13524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7BEF40-D89A-4ADA-8711-D45722755F05}"/>
              </a:ext>
            </a:extLst>
          </p:cNvPr>
          <p:cNvSpPr txBox="1"/>
          <p:nvPr/>
        </p:nvSpPr>
        <p:spPr>
          <a:xfrm>
            <a:off x="6938413" y="4121278"/>
            <a:ext cx="3431835" cy="13524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E1C570-0E05-4D93-A12E-9E9262CACBE7}"/>
              </a:ext>
            </a:extLst>
          </p:cNvPr>
          <p:cNvSpPr txBox="1"/>
          <p:nvPr/>
        </p:nvSpPr>
        <p:spPr>
          <a:xfrm>
            <a:off x="6726745" y="1973577"/>
            <a:ext cx="1333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DE1F">
                        <a:alpha val="40000"/>
                      </a:srgbClr>
                    </a:gs>
                    <a:gs pos="74000">
                      <a:srgbClr val="FEDE1F">
                        <a:alpha val="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01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EDE1F">
                      <a:alpha val="40000"/>
                    </a:srgbClr>
                  </a:gs>
                  <a:gs pos="74000">
                    <a:srgbClr val="FEDE1F">
                      <a:alpha val="0"/>
                    </a:srgbClr>
                  </a:gs>
                </a:gsLst>
                <a:lin ang="3000000" scaled="0"/>
              </a:gradFill>
              <a:effectLst/>
              <a:uLnTx/>
              <a:uFillTx/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6A4913-D1B0-443D-B427-9B61E6D42421}"/>
              </a:ext>
            </a:extLst>
          </p:cNvPr>
          <p:cNvSpPr txBox="1"/>
          <p:nvPr/>
        </p:nvSpPr>
        <p:spPr>
          <a:xfrm>
            <a:off x="6726745" y="3669586"/>
            <a:ext cx="1333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EDE1F">
                        <a:alpha val="40000"/>
                      </a:srgbClr>
                    </a:gs>
                    <a:gs pos="74000">
                      <a:srgbClr val="FEDE1F">
                        <a:alpha val="0"/>
                      </a:srgbClr>
                    </a:gs>
                  </a:gsLst>
                  <a:lin ang="300000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02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EDE1F">
                      <a:alpha val="40000"/>
                    </a:srgbClr>
                  </a:gs>
                  <a:gs pos="74000">
                    <a:srgbClr val="FEDE1F">
                      <a:alpha val="0"/>
                    </a:srgbClr>
                  </a:gs>
                </a:gsLst>
                <a:lin ang="3000000" scaled="0"/>
              </a:gradFill>
              <a:effectLst/>
              <a:uLnTx/>
              <a:uFillTx/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48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8D7E3C-CE5A-44AB-B815-652EE034BF7D}"/>
              </a:ext>
            </a:extLst>
          </p:cNvPr>
          <p:cNvSpPr/>
          <p:nvPr/>
        </p:nvSpPr>
        <p:spPr>
          <a:xfrm>
            <a:off x="4063999" y="1041991"/>
            <a:ext cx="792951" cy="4774018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BD133A-41C5-413A-97A4-9C4F68A7AC5C}"/>
              </a:ext>
            </a:extLst>
          </p:cNvPr>
          <p:cNvSpPr/>
          <p:nvPr/>
        </p:nvSpPr>
        <p:spPr>
          <a:xfrm>
            <a:off x="0" y="0"/>
            <a:ext cx="2466753" cy="6858000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4A2DEB-18EC-4C8E-9597-154AC5282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02" t="75" r="48430" b="75"/>
          <a:stretch/>
        </p:blipFill>
        <p:spPr>
          <a:xfrm>
            <a:off x="669924" y="660400"/>
            <a:ext cx="3914775" cy="5537200"/>
          </a:xfrm>
          <a:prstGeom prst="rect">
            <a:avLst/>
          </a:prstGeom>
          <a:ln w="101600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7829AF-7F5B-45C9-8569-4478747E41ED}"/>
              </a:ext>
            </a:extLst>
          </p:cNvPr>
          <p:cNvSpPr txBox="1"/>
          <p:nvPr/>
        </p:nvSpPr>
        <p:spPr>
          <a:xfrm>
            <a:off x="5271532" y="832450"/>
            <a:ext cx="169335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000">
                      <a:srgbClr val="FEDE1F"/>
                    </a:gs>
                    <a:gs pos="0">
                      <a:srgbClr val="FEDE1F"/>
                    </a:gs>
                    <a:gs pos="80000">
                      <a:srgbClr val="FEDE1F">
                        <a:alpha val="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01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gradFill>
                <a:gsLst>
                  <a:gs pos="23000">
                    <a:srgbClr val="FEDE1F"/>
                  </a:gs>
                  <a:gs pos="0">
                    <a:srgbClr val="FEDE1F"/>
                  </a:gs>
                  <a:gs pos="80000">
                    <a:srgbClr val="FEDE1F">
                      <a:alpha val="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F0D2EB-BB83-4DDA-89E1-19E5EE524795}"/>
              </a:ext>
            </a:extLst>
          </p:cNvPr>
          <p:cNvSpPr txBox="1"/>
          <p:nvPr/>
        </p:nvSpPr>
        <p:spPr>
          <a:xfrm>
            <a:off x="5271532" y="2553506"/>
            <a:ext cx="169335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000">
                      <a:srgbClr val="FEDE1F"/>
                    </a:gs>
                    <a:gs pos="0">
                      <a:srgbClr val="FEDE1F"/>
                    </a:gs>
                    <a:gs pos="80000">
                      <a:srgbClr val="FEDE1F">
                        <a:alpha val="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02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gradFill>
                <a:gsLst>
                  <a:gs pos="23000">
                    <a:srgbClr val="FEDE1F"/>
                  </a:gs>
                  <a:gs pos="0">
                    <a:srgbClr val="FEDE1F"/>
                  </a:gs>
                  <a:gs pos="80000">
                    <a:srgbClr val="FEDE1F">
                      <a:alpha val="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885888-423A-4447-8ED1-D1B09967BC5A}"/>
              </a:ext>
            </a:extLst>
          </p:cNvPr>
          <p:cNvSpPr txBox="1"/>
          <p:nvPr/>
        </p:nvSpPr>
        <p:spPr>
          <a:xfrm>
            <a:off x="5271532" y="4274563"/>
            <a:ext cx="169335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3000">
                      <a:srgbClr val="FEDE1F"/>
                    </a:gs>
                    <a:gs pos="0">
                      <a:srgbClr val="FEDE1F"/>
                    </a:gs>
                    <a:gs pos="80000">
                      <a:srgbClr val="FEDE1F">
                        <a:alpha val="0"/>
                      </a:srgbClr>
                    </a:gs>
                  </a:gsLst>
                  <a:lin ang="270000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rPr>
              <a:t>03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gradFill>
                <a:gsLst>
                  <a:gs pos="23000">
                    <a:srgbClr val="FEDE1F"/>
                  </a:gs>
                  <a:gs pos="0">
                    <a:srgbClr val="FEDE1F"/>
                  </a:gs>
                  <a:gs pos="80000">
                    <a:srgbClr val="FEDE1F">
                      <a:alpha val="0"/>
                    </a:srgbClr>
                  </a:gs>
                </a:gsLst>
                <a:lin ang="2700000" scaled="0"/>
              </a:gradFill>
              <a:effectLst/>
              <a:uLnTx/>
              <a:uFillTx/>
              <a:latin typeface="Arial" panose="020B0604020202020204" pitchFamily="34" charset="0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F3A381-08B7-4965-B4B1-C6304C73B478}"/>
              </a:ext>
            </a:extLst>
          </p:cNvPr>
          <p:cNvSpPr txBox="1"/>
          <p:nvPr/>
        </p:nvSpPr>
        <p:spPr>
          <a:xfrm>
            <a:off x="6096000" y="1406495"/>
            <a:ext cx="4490014" cy="890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031F61-366D-4EBC-A9E6-94456DEC5415}"/>
              </a:ext>
            </a:extLst>
          </p:cNvPr>
          <p:cNvSpPr txBox="1"/>
          <p:nvPr/>
        </p:nvSpPr>
        <p:spPr>
          <a:xfrm>
            <a:off x="6096000" y="3140250"/>
            <a:ext cx="4490014" cy="890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F2281D-AD24-44F1-A4FE-014FD6292C52}"/>
              </a:ext>
            </a:extLst>
          </p:cNvPr>
          <p:cNvSpPr txBox="1"/>
          <p:nvPr/>
        </p:nvSpPr>
        <p:spPr>
          <a:xfrm>
            <a:off x="6096000" y="4827445"/>
            <a:ext cx="4490014" cy="890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请在此输入正文请在此输入正文请在此输入正文请在此输入正文</a:t>
            </a:r>
          </a:p>
        </p:txBody>
      </p:sp>
    </p:spTree>
    <p:extLst>
      <p:ext uri="{BB962C8B-B14F-4D97-AF65-F5344CB8AC3E}">
        <p14:creationId xmlns:p14="http://schemas.microsoft.com/office/powerpoint/2010/main" val="424369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D758F0-217B-463A-9554-290A0B4B2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" b="50000"/>
          <a:stretch/>
        </p:blipFill>
        <p:spPr>
          <a:xfrm>
            <a:off x="2" y="1"/>
            <a:ext cx="12191998" cy="3428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1783D01-257A-4B64-8859-33AD14F91A49}"/>
              </a:ext>
            </a:extLst>
          </p:cNvPr>
          <p:cNvSpPr/>
          <p:nvPr/>
        </p:nvSpPr>
        <p:spPr>
          <a:xfrm>
            <a:off x="0" y="0"/>
            <a:ext cx="12192000" cy="3428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461065-7355-4F54-9289-F57C24AC8A3B}"/>
              </a:ext>
            </a:extLst>
          </p:cNvPr>
          <p:cNvSpPr txBox="1"/>
          <p:nvPr/>
        </p:nvSpPr>
        <p:spPr>
          <a:xfrm>
            <a:off x="4716991" y="797167"/>
            <a:ext cx="275801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这里是标题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CDF64B-9109-4258-9425-332CC8CE2FFA}"/>
              </a:ext>
            </a:extLst>
          </p:cNvPr>
          <p:cNvSpPr/>
          <p:nvPr/>
        </p:nvSpPr>
        <p:spPr>
          <a:xfrm>
            <a:off x="2633133" y="1803909"/>
            <a:ext cx="6925734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Arial" panose="020B0604020202020204" pitchFamily="34" charset="0"/>
              </a:rPr>
              <a:t>I wrote this paragraph to make the whole page more beautiful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Arial" panose="020B0604020202020204" pitchFamily="34" charset="0"/>
              </a:rPr>
              <a:t>and more pressing.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C6FFC4C-D2B1-4B57-B14F-7655197FD6C4}"/>
              </a:ext>
            </a:extLst>
          </p:cNvPr>
          <p:cNvCxnSpPr>
            <a:cxnSpLocks/>
          </p:cNvCxnSpPr>
          <p:nvPr/>
        </p:nvCxnSpPr>
        <p:spPr>
          <a:xfrm flipH="1">
            <a:off x="5789446" y="1554284"/>
            <a:ext cx="613108" cy="0"/>
          </a:xfrm>
          <a:prstGeom prst="line">
            <a:avLst/>
          </a:prstGeom>
          <a:ln w="57150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9F6928D-B117-42A4-837C-CE7D18225290}"/>
              </a:ext>
            </a:extLst>
          </p:cNvPr>
          <p:cNvSpPr/>
          <p:nvPr/>
        </p:nvSpPr>
        <p:spPr>
          <a:xfrm>
            <a:off x="2255765" y="3511550"/>
            <a:ext cx="288925" cy="288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2C87FB-B085-4FF0-8E61-E5C0E72CACCA}"/>
              </a:ext>
            </a:extLst>
          </p:cNvPr>
          <p:cNvSpPr/>
          <p:nvPr/>
        </p:nvSpPr>
        <p:spPr>
          <a:xfrm>
            <a:off x="1856171" y="3111351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money-graph-with-up-arrow_44499">
            <a:extLst>
              <a:ext uri="{FF2B5EF4-FFF2-40B4-BE49-F238E27FC236}">
                <a16:creationId xmlns:a16="http://schemas.microsoft.com/office/drawing/2014/main" id="{990843F2-4CD8-41CF-BEBB-E43F94512528}"/>
              </a:ext>
            </a:extLst>
          </p:cNvPr>
          <p:cNvSpPr>
            <a:spLocks noChangeAspect="1"/>
          </p:cNvSpPr>
          <p:nvPr/>
        </p:nvSpPr>
        <p:spPr bwMode="auto">
          <a:xfrm>
            <a:off x="1996952" y="3275095"/>
            <a:ext cx="297242" cy="260190"/>
          </a:xfrm>
          <a:custGeom>
            <a:avLst/>
            <a:gdLst>
              <a:gd name="T0" fmla="*/ 215 w 406"/>
              <a:gd name="T1" fmla="*/ 162 h 356"/>
              <a:gd name="T2" fmla="*/ 157 w 406"/>
              <a:gd name="T3" fmla="*/ 102 h 356"/>
              <a:gd name="T4" fmla="*/ 19 w 406"/>
              <a:gd name="T5" fmla="*/ 242 h 356"/>
              <a:gd name="T6" fmla="*/ 0 w 406"/>
              <a:gd name="T7" fmla="*/ 224 h 356"/>
              <a:gd name="T8" fmla="*/ 157 w 406"/>
              <a:gd name="T9" fmla="*/ 64 h 356"/>
              <a:gd name="T10" fmla="*/ 216 w 406"/>
              <a:gd name="T11" fmla="*/ 124 h 356"/>
              <a:gd name="T12" fmla="*/ 315 w 406"/>
              <a:gd name="T13" fmla="*/ 28 h 356"/>
              <a:gd name="T14" fmla="*/ 287 w 406"/>
              <a:gd name="T15" fmla="*/ 0 h 356"/>
              <a:gd name="T16" fmla="*/ 362 w 406"/>
              <a:gd name="T17" fmla="*/ 0 h 356"/>
              <a:gd name="T18" fmla="*/ 362 w 406"/>
              <a:gd name="T19" fmla="*/ 74 h 356"/>
              <a:gd name="T20" fmla="*/ 334 w 406"/>
              <a:gd name="T21" fmla="*/ 47 h 356"/>
              <a:gd name="T22" fmla="*/ 215 w 406"/>
              <a:gd name="T23" fmla="*/ 162 h 356"/>
              <a:gd name="T24" fmla="*/ 66 w 406"/>
              <a:gd name="T25" fmla="*/ 356 h 356"/>
              <a:gd name="T26" fmla="*/ 156 w 406"/>
              <a:gd name="T27" fmla="*/ 356 h 356"/>
              <a:gd name="T28" fmla="*/ 156 w 406"/>
              <a:gd name="T29" fmla="*/ 230 h 356"/>
              <a:gd name="T30" fmla="*/ 66 w 406"/>
              <a:gd name="T31" fmla="*/ 230 h 356"/>
              <a:gd name="T32" fmla="*/ 66 w 406"/>
              <a:gd name="T33" fmla="*/ 356 h 356"/>
              <a:gd name="T34" fmla="*/ 191 w 406"/>
              <a:gd name="T35" fmla="*/ 356 h 356"/>
              <a:gd name="T36" fmla="*/ 281 w 406"/>
              <a:gd name="T37" fmla="*/ 356 h 356"/>
              <a:gd name="T38" fmla="*/ 281 w 406"/>
              <a:gd name="T39" fmla="*/ 190 h 356"/>
              <a:gd name="T40" fmla="*/ 191 w 406"/>
              <a:gd name="T41" fmla="*/ 190 h 356"/>
              <a:gd name="T42" fmla="*/ 191 w 406"/>
              <a:gd name="T43" fmla="*/ 356 h 356"/>
              <a:gd name="T44" fmla="*/ 316 w 406"/>
              <a:gd name="T45" fmla="*/ 106 h 356"/>
              <a:gd name="T46" fmla="*/ 316 w 406"/>
              <a:gd name="T47" fmla="*/ 356 h 356"/>
              <a:gd name="T48" fmla="*/ 406 w 406"/>
              <a:gd name="T49" fmla="*/ 356 h 356"/>
              <a:gd name="T50" fmla="*/ 406 w 406"/>
              <a:gd name="T51" fmla="*/ 106 h 356"/>
              <a:gd name="T52" fmla="*/ 316 w 406"/>
              <a:gd name="T53" fmla="*/ 106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06" h="356">
                <a:moveTo>
                  <a:pt x="215" y="162"/>
                </a:moveTo>
                <a:lnTo>
                  <a:pt x="157" y="102"/>
                </a:lnTo>
                <a:lnTo>
                  <a:pt x="19" y="242"/>
                </a:lnTo>
                <a:lnTo>
                  <a:pt x="0" y="224"/>
                </a:lnTo>
                <a:lnTo>
                  <a:pt x="157" y="64"/>
                </a:lnTo>
                <a:lnTo>
                  <a:pt x="216" y="124"/>
                </a:lnTo>
                <a:lnTo>
                  <a:pt x="315" y="28"/>
                </a:lnTo>
                <a:lnTo>
                  <a:pt x="287" y="0"/>
                </a:lnTo>
                <a:lnTo>
                  <a:pt x="362" y="0"/>
                </a:lnTo>
                <a:lnTo>
                  <a:pt x="362" y="74"/>
                </a:lnTo>
                <a:lnTo>
                  <a:pt x="334" y="47"/>
                </a:lnTo>
                <a:lnTo>
                  <a:pt x="215" y="162"/>
                </a:lnTo>
                <a:close/>
                <a:moveTo>
                  <a:pt x="66" y="356"/>
                </a:moveTo>
                <a:lnTo>
                  <a:pt x="156" y="356"/>
                </a:lnTo>
                <a:lnTo>
                  <a:pt x="156" y="230"/>
                </a:lnTo>
                <a:lnTo>
                  <a:pt x="66" y="230"/>
                </a:lnTo>
                <a:lnTo>
                  <a:pt x="66" y="356"/>
                </a:lnTo>
                <a:close/>
                <a:moveTo>
                  <a:pt x="191" y="356"/>
                </a:moveTo>
                <a:lnTo>
                  <a:pt x="281" y="356"/>
                </a:lnTo>
                <a:lnTo>
                  <a:pt x="281" y="190"/>
                </a:lnTo>
                <a:lnTo>
                  <a:pt x="191" y="190"/>
                </a:lnTo>
                <a:lnTo>
                  <a:pt x="191" y="356"/>
                </a:lnTo>
                <a:close/>
                <a:moveTo>
                  <a:pt x="316" y="106"/>
                </a:moveTo>
                <a:lnTo>
                  <a:pt x="316" y="356"/>
                </a:lnTo>
                <a:lnTo>
                  <a:pt x="406" y="356"/>
                </a:lnTo>
                <a:lnTo>
                  <a:pt x="406" y="106"/>
                </a:lnTo>
                <a:lnTo>
                  <a:pt x="316" y="1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D6C2C85-332C-4CEE-BDA8-862AFC688BBD}"/>
              </a:ext>
            </a:extLst>
          </p:cNvPr>
          <p:cNvSpPr txBox="1"/>
          <p:nvPr/>
        </p:nvSpPr>
        <p:spPr>
          <a:xfrm>
            <a:off x="832604" y="4264724"/>
            <a:ext cx="2682430" cy="13524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EC857F-19FB-4BEE-9D95-2CE7C18C1F99}"/>
              </a:ext>
            </a:extLst>
          </p:cNvPr>
          <p:cNvSpPr/>
          <p:nvPr/>
        </p:nvSpPr>
        <p:spPr>
          <a:xfrm>
            <a:off x="4898798" y="3511550"/>
            <a:ext cx="288925" cy="288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37C6BE-2E38-4E0D-B029-C35D458B73A4}"/>
              </a:ext>
            </a:extLst>
          </p:cNvPr>
          <p:cNvSpPr/>
          <p:nvPr/>
        </p:nvSpPr>
        <p:spPr>
          <a:xfrm>
            <a:off x="4499204" y="3111351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money-graph-with-up-arrow_44499">
            <a:extLst>
              <a:ext uri="{FF2B5EF4-FFF2-40B4-BE49-F238E27FC236}">
                <a16:creationId xmlns:a16="http://schemas.microsoft.com/office/drawing/2014/main" id="{3A2FE8CF-BDD2-4C9B-A65B-A566F9424FF6}"/>
              </a:ext>
            </a:extLst>
          </p:cNvPr>
          <p:cNvSpPr>
            <a:spLocks noChangeAspect="1"/>
          </p:cNvSpPr>
          <p:nvPr/>
        </p:nvSpPr>
        <p:spPr bwMode="auto">
          <a:xfrm>
            <a:off x="4646914" y="3256569"/>
            <a:ext cx="283385" cy="297242"/>
          </a:xfrm>
          <a:custGeom>
            <a:avLst/>
            <a:gdLst>
              <a:gd name="connsiteX0" fmla="*/ 272000 w 578707"/>
              <a:gd name="connsiteY0" fmla="*/ 341347 h 607004"/>
              <a:gd name="connsiteX1" fmla="*/ 256491 w 578707"/>
              <a:gd name="connsiteY1" fmla="*/ 346871 h 607004"/>
              <a:gd name="connsiteX2" fmla="*/ 251177 w 578707"/>
              <a:gd name="connsiteY2" fmla="*/ 353152 h 607004"/>
              <a:gd name="connsiteX3" fmla="*/ 251177 w 578707"/>
              <a:gd name="connsiteY3" fmla="*/ 369180 h 607004"/>
              <a:gd name="connsiteX4" fmla="*/ 248682 w 578707"/>
              <a:gd name="connsiteY4" fmla="*/ 370913 h 607004"/>
              <a:gd name="connsiteX5" fmla="*/ 247164 w 578707"/>
              <a:gd name="connsiteY5" fmla="*/ 375786 h 607004"/>
              <a:gd name="connsiteX6" fmla="*/ 250634 w 578707"/>
              <a:gd name="connsiteY6" fmla="*/ 409900 h 607004"/>
              <a:gd name="connsiteX7" fmla="*/ 255298 w 578707"/>
              <a:gd name="connsiteY7" fmla="*/ 415424 h 607004"/>
              <a:gd name="connsiteX8" fmla="*/ 257033 w 578707"/>
              <a:gd name="connsiteY8" fmla="*/ 415640 h 607004"/>
              <a:gd name="connsiteX9" fmla="*/ 262130 w 578707"/>
              <a:gd name="connsiteY9" fmla="*/ 413041 h 607004"/>
              <a:gd name="connsiteX10" fmla="*/ 280134 w 578707"/>
              <a:gd name="connsiteY10" fmla="*/ 389215 h 607004"/>
              <a:gd name="connsiteX11" fmla="*/ 281435 w 578707"/>
              <a:gd name="connsiteY11" fmla="*/ 385317 h 607004"/>
              <a:gd name="connsiteX12" fmla="*/ 281435 w 578707"/>
              <a:gd name="connsiteY12" fmla="*/ 346979 h 607004"/>
              <a:gd name="connsiteX13" fmla="*/ 278290 w 578707"/>
              <a:gd name="connsiteY13" fmla="*/ 341564 h 607004"/>
              <a:gd name="connsiteX14" fmla="*/ 272000 w 578707"/>
              <a:gd name="connsiteY14" fmla="*/ 341347 h 607004"/>
              <a:gd name="connsiteX15" fmla="*/ 190768 w 578707"/>
              <a:gd name="connsiteY15" fmla="*/ 341347 h 607004"/>
              <a:gd name="connsiteX16" fmla="*/ 184478 w 578707"/>
              <a:gd name="connsiteY16" fmla="*/ 341564 h 607004"/>
              <a:gd name="connsiteX17" fmla="*/ 181333 w 578707"/>
              <a:gd name="connsiteY17" fmla="*/ 346979 h 607004"/>
              <a:gd name="connsiteX18" fmla="*/ 181333 w 578707"/>
              <a:gd name="connsiteY18" fmla="*/ 385317 h 607004"/>
              <a:gd name="connsiteX19" fmla="*/ 182634 w 578707"/>
              <a:gd name="connsiteY19" fmla="*/ 389215 h 607004"/>
              <a:gd name="connsiteX20" fmla="*/ 200638 w 578707"/>
              <a:gd name="connsiteY20" fmla="*/ 413041 h 607004"/>
              <a:gd name="connsiteX21" fmla="*/ 205843 w 578707"/>
              <a:gd name="connsiteY21" fmla="*/ 415640 h 607004"/>
              <a:gd name="connsiteX22" fmla="*/ 207579 w 578707"/>
              <a:gd name="connsiteY22" fmla="*/ 415424 h 607004"/>
              <a:gd name="connsiteX23" fmla="*/ 212242 w 578707"/>
              <a:gd name="connsiteY23" fmla="*/ 409900 h 607004"/>
              <a:gd name="connsiteX24" fmla="*/ 215713 w 578707"/>
              <a:gd name="connsiteY24" fmla="*/ 375786 h 607004"/>
              <a:gd name="connsiteX25" fmla="*/ 214086 w 578707"/>
              <a:gd name="connsiteY25" fmla="*/ 370805 h 607004"/>
              <a:gd name="connsiteX26" fmla="*/ 211700 w 578707"/>
              <a:gd name="connsiteY26" fmla="*/ 369180 h 607004"/>
              <a:gd name="connsiteX27" fmla="*/ 211700 w 578707"/>
              <a:gd name="connsiteY27" fmla="*/ 353152 h 607004"/>
              <a:gd name="connsiteX28" fmla="*/ 206386 w 578707"/>
              <a:gd name="connsiteY28" fmla="*/ 346871 h 607004"/>
              <a:gd name="connsiteX29" fmla="*/ 190768 w 578707"/>
              <a:gd name="connsiteY29" fmla="*/ 341347 h 607004"/>
              <a:gd name="connsiteX30" fmla="*/ 200746 w 578707"/>
              <a:gd name="connsiteY30" fmla="*/ 168936 h 607004"/>
              <a:gd name="connsiteX31" fmla="*/ 156172 w 578707"/>
              <a:gd name="connsiteY31" fmla="*/ 180740 h 607004"/>
              <a:gd name="connsiteX32" fmla="*/ 152593 w 578707"/>
              <a:gd name="connsiteY32" fmla="*/ 186480 h 607004"/>
              <a:gd name="connsiteX33" fmla="*/ 152593 w 578707"/>
              <a:gd name="connsiteY33" fmla="*/ 197851 h 607004"/>
              <a:gd name="connsiteX34" fmla="*/ 149990 w 578707"/>
              <a:gd name="connsiteY34" fmla="*/ 197851 h 607004"/>
              <a:gd name="connsiteX35" fmla="*/ 143591 w 578707"/>
              <a:gd name="connsiteY35" fmla="*/ 204349 h 607004"/>
              <a:gd name="connsiteX36" fmla="*/ 143591 w 578707"/>
              <a:gd name="connsiteY36" fmla="*/ 214854 h 607004"/>
              <a:gd name="connsiteX37" fmla="*/ 146520 w 578707"/>
              <a:gd name="connsiteY37" fmla="*/ 220269 h 607004"/>
              <a:gd name="connsiteX38" fmla="*/ 152702 w 578707"/>
              <a:gd name="connsiteY38" fmla="*/ 224276 h 607004"/>
              <a:gd name="connsiteX39" fmla="*/ 153135 w 578707"/>
              <a:gd name="connsiteY39" fmla="*/ 226984 h 607004"/>
              <a:gd name="connsiteX40" fmla="*/ 176127 w 578707"/>
              <a:gd name="connsiteY40" fmla="*/ 280050 h 607004"/>
              <a:gd name="connsiteX41" fmla="*/ 214194 w 578707"/>
              <a:gd name="connsiteY41" fmla="*/ 312973 h 607004"/>
              <a:gd name="connsiteX42" fmla="*/ 248682 w 578707"/>
              <a:gd name="connsiteY42" fmla="*/ 312973 h 607004"/>
              <a:gd name="connsiteX43" fmla="*/ 286749 w 578707"/>
              <a:gd name="connsiteY43" fmla="*/ 280050 h 607004"/>
              <a:gd name="connsiteX44" fmla="*/ 309741 w 578707"/>
              <a:gd name="connsiteY44" fmla="*/ 226984 h 607004"/>
              <a:gd name="connsiteX45" fmla="*/ 310067 w 578707"/>
              <a:gd name="connsiteY45" fmla="*/ 224276 h 607004"/>
              <a:gd name="connsiteX46" fmla="*/ 316357 w 578707"/>
              <a:gd name="connsiteY46" fmla="*/ 220269 h 607004"/>
              <a:gd name="connsiteX47" fmla="*/ 319285 w 578707"/>
              <a:gd name="connsiteY47" fmla="*/ 214854 h 607004"/>
              <a:gd name="connsiteX48" fmla="*/ 319285 w 578707"/>
              <a:gd name="connsiteY48" fmla="*/ 204349 h 607004"/>
              <a:gd name="connsiteX49" fmla="*/ 312778 w 578707"/>
              <a:gd name="connsiteY49" fmla="*/ 197851 h 607004"/>
              <a:gd name="connsiteX50" fmla="*/ 309307 w 578707"/>
              <a:gd name="connsiteY50" fmla="*/ 197851 h 607004"/>
              <a:gd name="connsiteX51" fmla="*/ 307247 w 578707"/>
              <a:gd name="connsiteY51" fmla="*/ 195794 h 607004"/>
              <a:gd name="connsiteX52" fmla="*/ 301173 w 578707"/>
              <a:gd name="connsiteY52" fmla="*/ 195252 h 607004"/>
              <a:gd name="connsiteX53" fmla="*/ 275795 w 578707"/>
              <a:gd name="connsiteY53" fmla="*/ 201100 h 607004"/>
              <a:gd name="connsiteX54" fmla="*/ 236427 w 578707"/>
              <a:gd name="connsiteY54" fmla="*/ 183231 h 607004"/>
              <a:gd name="connsiteX55" fmla="*/ 200746 w 578707"/>
              <a:gd name="connsiteY55" fmla="*/ 168936 h 607004"/>
              <a:gd name="connsiteX56" fmla="*/ 417667 w 578707"/>
              <a:gd name="connsiteY56" fmla="*/ 57723 h 607004"/>
              <a:gd name="connsiteX57" fmla="*/ 430673 w 578707"/>
              <a:gd name="connsiteY57" fmla="*/ 70828 h 607004"/>
              <a:gd name="connsiteX58" fmla="*/ 430673 w 578707"/>
              <a:gd name="connsiteY58" fmla="*/ 154334 h 607004"/>
              <a:gd name="connsiteX59" fmla="*/ 481940 w 578707"/>
              <a:gd name="connsiteY59" fmla="*/ 154334 h 607004"/>
              <a:gd name="connsiteX60" fmla="*/ 494946 w 578707"/>
              <a:gd name="connsiteY60" fmla="*/ 167439 h 607004"/>
              <a:gd name="connsiteX61" fmla="*/ 481940 w 578707"/>
              <a:gd name="connsiteY61" fmla="*/ 180436 h 607004"/>
              <a:gd name="connsiteX62" fmla="*/ 417667 w 578707"/>
              <a:gd name="connsiteY62" fmla="*/ 180436 h 607004"/>
              <a:gd name="connsiteX63" fmla="*/ 404552 w 578707"/>
              <a:gd name="connsiteY63" fmla="*/ 167439 h 607004"/>
              <a:gd name="connsiteX64" fmla="*/ 404552 w 578707"/>
              <a:gd name="connsiteY64" fmla="*/ 70828 h 607004"/>
              <a:gd name="connsiteX65" fmla="*/ 417667 w 578707"/>
              <a:gd name="connsiteY65" fmla="*/ 57723 h 607004"/>
              <a:gd name="connsiteX66" fmla="*/ 215170 w 578707"/>
              <a:gd name="connsiteY66" fmla="*/ 47208 h 607004"/>
              <a:gd name="connsiteX67" fmla="*/ 247706 w 578707"/>
              <a:gd name="connsiteY67" fmla="*/ 47208 h 607004"/>
              <a:gd name="connsiteX68" fmla="*/ 347808 w 578707"/>
              <a:gd name="connsiteY68" fmla="*/ 147276 h 607004"/>
              <a:gd name="connsiteX69" fmla="*/ 347808 w 578707"/>
              <a:gd name="connsiteY69" fmla="*/ 178683 h 607004"/>
              <a:gd name="connsiteX70" fmla="*/ 353556 w 578707"/>
              <a:gd name="connsiteY70" fmla="*/ 196552 h 607004"/>
              <a:gd name="connsiteX71" fmla="*/ 353556 w 578707"/>
              <a:gd name="connsiteY71" fmla="*/ 218861 h 607004"/>
              <a:gd name="connsiteX72" fmla="*/ 342494 w 578707"/>
              <a:gd name="connsiteY72" fmla="*/ 242579 h 607004"/>
              <a:gd name="connsiteX73" fmla="*/ 335987 w 578707"/>
              <a:gd name="connsiteY73" fmla="*/ 259473 h 607004"/>
              <a:gd name="connsiteX74" fmla="*/ 314405 w 578707"/>
              <a:gd name="connsiteY74" fmla="*/ 299977 h 607004"/>
              <a:gd name="connsiteX75" fmla="*/ 299763 w 578707"/>
              <a:gd name="connsiteY75" fmla="*/ 318605 h 607004"/>
              <a:gd name="connsiteX76" fmla="*/ 310717 w 578707"/>
              <a:gd name="connsiteY76" fmla="*/ 332142 h 607004"/>
              <a:gd name="connsiteX77" fmla="*/ 382079 w 578707"/>
              <a:gd name="connsiteY77" fmla="*/ 353693 h 607004"/>
              <a:gd name="connsiteX78" fmla="*/ 462768 w 578707"/>
              <a:gd name="connsiteY78" fmla="*/ 588052 h 607004"/>
              <a:gd name="connsiteX79" fmla="*/ 443789 w 578707"/>
              <a:gd name="connsiteY79" fmla="*/ 607004 h 607004"/>
              <a:gd name="connsiteX80" fmla="*/ 18979 w 578707"/>
              <a:gd name="connsiteY80" fmla="*/ 607004 h 607004"/>
              <a:gd name="connsiteX81" fmla="*/ 0 w 578707"/>
              <a:gd name="connsiteY81" fmla="*/ 588052 h 607004"/>
              <a:gd name="connsiteX82" fmla="*/ 325 w 578707"/>
              <a:gd name="connsiteY82" fmla="*/ 585128 h 607004"/>
              <a:gd name="connsiteX83" fmla="*/ 80689 w 578707"/>
              <a:gd name="connsiteY83" fmla="*/ 353693 h 607004"/>
              <a:gd name="connsiteX84" fmla="*/ 152159 w 578707"/>
              <a:gd name="connsiteY84" fmla="*/ 332142 h 607004"/>
              <a:gd name="connsiteX85" fmla="*/ 163005 w 578707"/>
              <a:gd name="connsiteY85" fmla="*/ 318605 h 607004"/>
              <a:gd name="connsiteX86" fmla="*/ 148363 w 578707"/>
              <a:gd name="connsiteY86" fmla="*/ 299977 h 607004"/>
              <a:gd name="connsiteX87" fmla="*/ 126781 w 578707"/>
              <a:gd name="connsiteY87" fmla="*/ 259582 h 607004"/>
              <a:gd name="connsiteX88" fmla="*/ 120383 w 578707"/>
              <a:gd name="connsiteY88" fmla="*/ 242471 h 607004"/>
              <a:gd name="connsiteX89" fmla="*/ 109320 w 578707"/>
              <a:gd name="connsiteY89" fmla="*/ 218861 h 607004"/>
              <a:gd name="connsiteX90" fmla="*/ 109320 w 578707"/>
              <a:gd name="connsiteY90" fmla="*/ 196552 h 607004"/>
              <a:gd name="connsiteX91" fmla="*/ 115068 w 578707"/>
              <a:gd name="connsiteY91" fmla="*/ 178683 h 607004"/>
              <a:gd name="connsiteX92" fmla="*/ 115068 w 578707"/>
              <a:gd name="connsiteY92" fmla="*/ 147276 h 607004"/>
              <a:gd name="connsiteX93" fmla="*/ 215170 w 578707"/>
              <a:gd name="connsiteY93" fmla="*/ 47208 h 607004"/>
              <a:gd name="connsiteX94" fmla="*/ 415135 w 578707"/>
              <a:gd name="connsiteY94" fmla="*/ 0 h 607004"/>
              <a:gd name="connsiteX95" fmla="*/ 578707 w 578707"/>
              <a:gd name="connsiteY95" fmla="*/ 163305 h 607004"/>
              <a:gd name="connsiteX96" fmla="*/ 415135 w 578707"/>
              <a:gd name="connsiteY96" fmla="*/ 326718 h 607004"/>
              <a:gd name="connsiteX97" fmla="*/ 344955 w 578707"/>
              <a:gd name="connsiteY97" fmla="*/ 310907 h 607004"/>
              <a:gd name="connsiteX98" fmla="*/ 360357 w 578707"/>
              <a:gd name="connsiteY98" fmla="*/ 279719 h 607004"/>
              <a:gd name="connsiteX99" fmla="*/ 415135 w 578707"/>
              <a:gd name="connsiteY99" fmla="*/ 291956 h 607004"/>
              <a:gd name="connsiteX100" fmla="*/ 543888 w 578707"/>
              <a:gd name="connsiteY100" fmla="*/ 163305 h 607004"/>
              <a:gd name="connsiteX101" fmla="*/ 415135 w 578707"/>
              <a:gd name="connsiteY101" fmla="*/ 34762 h 607004"/>
              <a:gd name="connsiteX102" fmla="*/ 339097 w 578707"/>
              <a:gd name="connsiteY102" fmla="*/ 59561 h 607004"/>
              <a:gd name="connsiteX103" fmla="*/ 311546 w 578707"/>
              <a:gd name="connsiteY103" fmla="*/ 37036 h 607004"/>
              <a:gd name="connsiteX104" fmla="*/ 415135 w 578707"/>
              <a:gd name="connsiteY104" fmla="*/ 0 h 6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578707" h="607004">
                <a:moveTo>
                  <a:pt x="272000" y="341347"/>
                </a:moveTo>
                <a:cubicBezTo>
                  <a:pt x="266794" y="344163"/>
                  <a:pt x="261588" y="346004"/>
                  <a:pt x="256491" y="346871"/>
                </a:cubicBezTo>
                <a:cubicBezTo>
                  <a:pt x="253346" y="347412"/>
                  <a:pt x="251177" y="350119"/>
                  <a:pt x="251177" y="353152"/>
                </a:cubicBezTo>
                <a:lnTo>
                  <a:pt x="251177" y="369180"/>
                </a:lnTo>
                <a:cubicBezTo>
                  <a:pt x="250201" y="369505"/>
                  <a:pt x="249441" y="370155"/>
                  <a:pt x="248682" y="370913"/>
                </a:cubicBezTo>
                <a:cubicBezTo>
                  <a:pt x="247489" y="372212"/>
                  <a:pt x="246947" y="374053"/>
                  <a:pt x="247164" y="375786"/>
                </a:cubicBezTo>
                <a:lnTo>
                  <a:pt x="250634" y="409900"/>
                </a:lnTo>
                <a:cubicBezTo>
                  <a:pt x="250960" y="412500"/>
                  <a:pt x="252803" y="414665"/>
                  <a:pt x="255298" y="415424"/>
                </a:cubicBezTo>
                <a:cubicBezTo>
                  <a:pt x="255840" y="415532"/>
                  <a:pt x="256491" y="415640"/>
                  <a:pt x="257033" y="415640"/>
                </a:cubicBezTo>
                <a:cubicBezTo>
                  <a:pt x="258985" y="415640"/>
                  <a:pt x="260937" y="414665"/>
                  <a:pt x="262130" y="413041"/>
                </a:cubicBezTo>
                <a:lnTo>
                  <a:pt x="280134" y="389215"/>
                </a:lnTo>
                <a:cubicBezTo>
                  <a:pt x="281001" y="388132"/>
                  <a:pt x="281435" y="386724"/>
                  <a:pt x="281435" y="385317"/>
                </a:cubicBezTo>
                <a:lnTo>
                  <a:pt x="281435" y="346979"/>
                </a:lnTo>
                <a:cubicBezTo>
                  <a:pt x="281435" y="344813"/>
                  <a:pt x="280242" y="342647"/>
                  <a:pt x="278290" y="341564"/>
                </a:cubicBezTo>
                <a:cubicBezTo>
                  <a:pt x="276446" y="340373"/>
                  <a:pt x="274060" y="340264"/>
                  <a:pt x="272000" y="341347"/>
                </a:cubicBezTo>
                <a:close/>
                <a:moveTo>
                  <a:pt x="190768" y="341347"/>
                </a:moveTo>
                <a:cubicBezTo>
                  <a:pt x="188816" y="340264"/>
                  <a:pt x="186430" y="340373"/>
                  <a:pt x="184478" y="341564"/>
                </a:cubicBezTo>
                <a:cubicBezTo>
                  <a:pt x="182526" y="342647"/>
                  <a:pt x="181333" y="344813"/>
                  <a:pt x="181333" y="346979"/>
                </a:cubicBezTo>
                <a:lnTo>
                  <a:pt x="181333" y="385317"/>
                </a:lnTo>
                <a:cubicBezTo>
                  <a:pt x="181333" y="386724"/>
                  <a:pt x="181767" y="388132"/>
                  <a:pt x="182634" y="389215"/>
                </a:cubicBezTo>
                <a:lnTo>
                  <a:pt x="200638" y="413041"/>
                </a:lnTo>
                <a:cubicBezTo>
                  <a:pt x="201939" y="414665"/>
                  <a:pt x="203783" y="415640"/>
                  <a:pt x="205843" y="415640"/>
                </a:cubicBezTo>
                <a:cubicBezTo>
                  <a:pt x="206386" y="415640"/>
                  <a:pt x="206928" y="415532"/>
                  <a:pt x="207579" y="415424"/>
                </a:cubicBezTo>
                <a:cubicBezTo>
                  <a:pt x="210073" y="414665"/>
                  <a:pt x="211917" y="412500"/>
                  <a:pt x="212242" y="409900"/>
                </a:cubicBezTo>
                <a:lnTo>
                  <a:pt x="215713" y="375786"/>
                </a:lnTo>
                <a:cubicBezTo>
                  <a:pt x="215929" y="374053"/>
                  <a:pt x="215279" y="372212"/>
                  <a:pt x="214086" y="370805"/>
                </a:cubicBezTo>
                <a:cubicBezTo>
                  <a:pt x="213435" y="370155"/>
                  <a:pt x="212567" y="369505"/>
                  <a:pt x="211700" y="369180"/>
                </a:cubicBezTo>
                <a:lnTo>
                  <a:pt x="211700" y="353152"/>
                </a:lnTo>
                <a:cubicBezTo>
                  <a:pt x="211700" y="350119"/>
                  <a:pt x="209422" y="347412"/>
                  <a:pt x="206386" y="346871"/>
                </a:cubicBezTo>
                <a:cubicBezTo>
                  <a:pt x="201288" y="346004"/>
                  <a:pt x="196083" y="344163"/>
                  <a:pt x="190768" y="341347"/>
                </a:cubicBezTo>
                <a:close/>
                <a:moveTo>
                  <a:pt x="200746" y="168936"/>
                </a:moveTo>
                <a:cubicBezTo>
                  <a:pt x="182526" y="168936"/>
                  <a:pt x="165065" y="176300"/>
                  <a:pt x="156172" y="180740"/>
                </a:cubicBezTo>
                <a:cubicBezTo>
                  <a:pt x="154003" y="181823"/>
                  <a:pt x="152593" y="183989"/>
                  <a:pt x="152593" y="186480"/>
                </a:cubicBezTo>
                <a:lnTo>
                  <a:pt x="152593" y="197851"/>
                </a:lnTo>
                <a:lnTo>
                  <a:pt x="149990" y="197851"/>
                </a:lnTo>
                <a:cubicBezTo>
                  <a:pt x="146520" y="197851"/>
                  <a:pt x="143591" y="200776"/>
                  <a:pt x="143591" y="204349"/>
                </a:cubicBezTo>
                <a:lnTo>
                  <a:pt x="143591" y="214854"/>
                </a:lnTo>
                <a:cubicBezTo>
                  <a:pt x="143591" y="217020"/>
                  <a:pt x="144676" y="219078"/>
                  <a:pt x="146520" y="220269"/>
                </a:cubicBezTo>
                <a:lnTo>
                  <a:pt x="152702" y="224276"/>
                </a:lnTo>
                <a:lnTo>
                  <a:pt x="153135" y="226984"/>
                </a:lnTo>
                <a:cubicBezTo>
                  <a:pt x="155087" y="242254"/>
                  <a:pt x="163764" y="262073"/>
                  <a:pt x="176127" y="280050"/>
                </a:cubicBezTo>
                <a:cubicBezTo>
                  <a:pt x="191853" y="302793"/>
                  <a:pt x="206603" y="312973"/>
                  <a:pt x="214194" y="312973"/>
                </a:cubicBezTo>
                <a:lnTo>
                  <a:pt x="248682" y="312973"/>
                </a:lnTo>
                <a:cubicBezTo>
                  <a:pt x="256274" y="312973"/>
                  <a:pt x="271023" y="302793"/>
                  <a:pt x="286749" y="280050"/>
                </a:cubicBezTo>
                <a:cubicBezTo>
                  <a:pt x="299113" y="262073"/>
                  <a:pt x="307681" y="242254"/>
                  <a:pt x="309741" y="226984"/>
                </a:cubicBezTo>
                <a:lnTo>
                  <a:pt x="310067" y="224276"/>
                </a:lnTo>
                <a:lnTo>
                  <a:pt x="316357" y="220269"/>
                </a:lnTo>
                <a:cubicBezTo>
                  <a:pt x="318092" y="219078"/>
                  <a:pt x="319285" y="217020"/>
                  <a:pt x="319285" y="214854"/>
                </a:cubicBezTo>
                <a:lnTo>
                  <a:pt x="319285" y="204349"/>
                </a:lnTo>
                <a:cubicBezTo>
                  <a:pt x="319285" y="200776"/>
                  <a:pt x="316357" y="197851"/>
                  <a:pt x="312778" y="197851"/>
                </a:cubicBezTo>
                <a:lnTo>
                  <a:pt x="309307" y="197851"/>
                </a:lnTo>
                <a:cubicBezTo>
                  <a:pt x="308765" y="197093"/>
                  <a:pt x="308114" y="196335"/>
                  <a:pt x="307247" y="195794"/>
                </a:cubicBezTo>
                <a:cubicBezTo>
                  <a:pt x="305403" y="194603"/>
                  <a:pt x="303125" y="194386"/>
                  <a:pt x="301173" y="195252"/>
                </a:cubicBezTo>
                <a:cubicBezTo>
                  <a:pt x="292606" y="199151"/>
                  <a:pt x="284038" y="201100"/>
                  <a:pt x="275795" y="201100"/>
                </a:cubicBezTo>
                <a:cubicBezTo>
                  <a:pt x="261154" y="201100"/>
                  <a:pt x="247923" y="195036"/>
                  <a:pt x="236427" y="183231"/>
                </a:cubicBezTo>
                <a:cubicBezTo>
                  <a:pt x="227209" y="173701"/>
                  <a:pt x="215279" y="168936"/>
                  <a:pt x="200746" y="168936"/>
                </a:cubicBezTo>
                <a:close/>
                <a:moveTo>
                  <a:pt x="417667" y="57723"/>
                </a:moveTo>
                <a:cubicBezTo>
                  <a:pt x="424820" y="57723"/>
                  <a:pt x="430673" y="63572"/>
                  <a:pt x="430673" y="70828"/>
                </a:cubicBezTo>
                <a:lnTo>
                  <a:pt x="430673" y="154334"/>
                </a:lnTo>
                <a:lnTo>
                  <a:pt x="481940" y="154334"/>
                </a:lnTo>
                <a:cubicBezTo>
                  <a:pt x="489093" y="154334"/>
                  <a:pt x="494946" y="160182"/>
                  <a:pt x="494946" y="167439"/>
                </a:cubicBezTo>
                <a:cubicBezTo>
                  <a:pt x="494946" y="174587"/>
                  <a:pt x="489093" y="180436"/>
                  <a:pt x="481940" y="180436"/>
                </a:cubicBezTo>
                <a:lnTo>
                  <a:pt x="417667" y="180436"/>
                </a:lnTo>
                <a:cubicBezTo>
                  <a:pt x="410405" y="180436"/>
                  <a:pt x="404552" y="174587"/>
                  <a:pt x="404552" y="167439"/>
                </a:cubicBezTo>
                <a:lnTo>
                  <a:pt x="404552" y="70828"/>
                </a:lnTo>
                <a:cubicBezTo>
                  <a:pt x="404552" y="63572"/>
                  <a:pt x="410405" y="57723"/>
                  <a:pt x="417667" y="57723"/>
                </a:cubicBezTo>
                <a:close/>
                <a:moveTo>
                  <a:pt x="215170" y="47208"/>
                </a:moveTo>
                <a:lnTo>
                  <a:pt x="247706" y="47208"/>
                </a:lnTo>
                <a:cubicBezTo>
                  <a:pt x="302909" y="47208"/>
                  <a:pt x="347808" y="92044"/>
                  <a:pt x="347808" y="147276"/>
                </a:cubicBezTo>
                <a:lnTo>
                  <a:pt x="347808" y="178683"/>
                </a:lnTo>
                <a:cubicBezTo>
                  <a:pt x="351495" y="183881"/>
                  <a:pt x="353556" y="190162"/>
                  <a:pt x="353556" y="196552"/>
                </a:cubicBezTo>
                <a:lnTo>
                  <a:pt x="353556" y="218861"/>
                </a:lnTo>
                <a:cubicBezTo>
                  <a:pt x="353556" y="228067"/>
                  <a:pt x="349435" y="236731"/>
                  <a:pt x="342494" y="242579"/>
                </a:cubicBezTo>
                <a:cubicBezTo>
                  <a:pt x="340759" y="248102"/>
                  <a:pt x="338590" y="253842"/>
                  <a:pt x="335987" y="259473"/>
                </a:cubicBezTo>
                <a:cubicBezTo>
                  <a:pt x="330889" y="273011"/>
                  <a:pt x="323406" y="286981"/>
                  <a:pt x="314405" y="299977"/>
                </a:cubicBezTo>
                <a:cubicBezTo>
                  <a:pt x="310717" y="305392"/>
                  <a:pt x="305728" y="311998"/>
                  <a:pt x="299763" y="318605"/>
                </a:cubicBezTo>
                <a:cubicBezTo>
                  <a:pt x="305186" y="322395"/>
                  <a:pt x="308982" y="326944"/>
                  <a:pt x="310717" y="332142"/>
                </a:cubicBezTo>
                <a:lnTo>
                  <a:pt x="382079" y="353693"/>
                </a:lnTo>
                <a:cubicBezTo>
                  <a:pt x="432401" y="368205"/>
                  <a:pt x="462768" y="578955"/>
                  <a:pt x="462768" y="588052"/>
                </a:cubicBezTo>
                <a:cubicBezTo>
                  <a:pt x="462768" y="598448"/>
                  <a:pt x="454309" y="607004"/>
                  <a:pt x="443789" y="607004"/>
                </a:cubicBezTo>
                <a:lnTo>
                  <a:pt x="18979" y="607004"/>
                </a:lnTo>
                <a:cubicBezTo>
                  <a:pt x="8568" y="607004"/>
                  <a:pt x="0" y="598448"/>
                  <a:pt x="0" y="588052"/>
                </a:cubicBezTo>
                <a:cubicBezTo>
                  <a:pt x="0" y="587077"/>
                  <a:pt x="108" y="586102"/>
                  <a:pt x="325" y="585128"/>
                </a:cubicBezTo>
                <a:cubicBezTo>
                  <a:pt x="325" y="585128"/>
                  <a:pt x="30475" y="368205"/>
                  <a:pt x="80689" y="353693"/>
                </a:cubicBezTo>
                <a:lnTo>
                  <a:pt x="152159" y="332142"/>
                </a:lnTo>
                <a:cubicBezTo>
                  <a:pt x="153894" y="326944"/>
                  <a:pt x="157690" y="322395"/>
                  <a:pt x="163005" y="318605"/>
                </a:cubicBezTo>
                <a:cubicBezTo>
                  <a:pt x="157148" y="311998"/>
                  <a:pt x="152159" y="305392"/>
                  <a:pt x="148363" y="299977"/>
                </a:cubicBezTo>
                <a:cubicBezTo>
                  <a:pt x="139470" y="286981"/>
                  <a:pt x="131987" y="273011"/>
                  <a:pt x="126781" y="259582"/>
                </a:cubicBezTo>
                <a:cubicBezTo>
                  <a:pt x="124287" y="253842"/>
                  <a:pt x="122118" y="248102"/>
                  <a:pt x="120383" y="242471"/>
                </a:cubicBezTo>
                <a:cubicBezTo>
                  <a:pt x="113333" y="236731"/>
                  <a:pt x="109320" y="227959"/>
                  <a:pt x="109320" y="218861"/>
                </a:cubicBezTo>
                <a:lnTo>
                  <a:pt x="109320" y="196552"/>
                </a:lnTo>
                <a:cubicBezTo>
                  <a:pt x="109320" y="190162"/>
                  <a:pt x="111273" y="183881"/>
                  <a:pt x="115068" y="178683"/>
                </a:cubicBezTo>
                <a:lnTo>
                  <a:pt x="115068" y="147276"/>
                </a:lnTo>
                <a:cubicBezTo>
                  <a:pt x="115068" y="92044"/>
                  <a:pt x="159968" y="47208"/>
                  <a:pt x="215170" y="47208"/>
                </a:cubicBezTo>
                <a:close/>
                <a:moveTo>
                  <a:pt x="415135" y="0"/>
                </a:moveTo>
                <a:cubicBezTo>
                  <a:pt x="505381" y="0"/>
                  <a:pt x="578707" y="73314"/>
                  <a:pt x="578707" y="163305"/>
                </a:cubicBezTo>
                <a:cubicBezTo>
                  <a:pt x="578707" y="253404"/>
                  <a:pt x="505381" y="326718"/>
                  <a:pt x="415135" y="326718"/>
                </a:cubicBezTo>
                <a:cubicBezTo>
                  <a:pt x="390078" y="326718"/>
                  <a:pt x="366215" y="320979"/>
                  <a:pt x="344955" y="310907"/>
                </a:cubicBezTo>
                <a:cubicBezTo>
                  <a:pt x="351029" y="300620"/>
                  <a:pt x="356236" y="290115"/>
                  <a:pt x="360357" y="279719"/>
                </a:cubicBezTo>
                <a:cubicBezTo>
                  <a:pt x="376953" y="287516"/>
                  <a:pt x="395502" y="291956"/>
                  <a:pt x="415135" y="291956"/>
                </a:cubicBezTo>
                <a:cubicBezTo>
                  <a:pt x="486182" y="291956"/>
                  <a:pt x="543888" y="234236"/>
                  <a:pt x="543888" y="163305"/>
                </a:cubicBezTo>
                <a:cubicBezTo>
                  <a:pt x="543888" y="92482"/>
                  <a:pt x="486182" y="34762"/>
                  <a:pt x="415135" y="34762"/>
                </a:cubicBezTo>
                <a:cubicBezTo>
                  <a:pt x="386716" y="34762"/>
                  <a:pt x="360466" y="43967"/>
                  <a:pt x="339097" y="59561"/>
                </a:cubicBezTo>
                <a:cubicBezTo>
                  <a:pt x="330962" y="50897"/>
                  <a:pt x="321742" y="43317"/>
                  <a:pt x="311546" y="37036"/>
                </a:cubicBezTo>
                <a:cubicBezTo>
                  <a:pt x="339748" y="13861"/>
                  <a:pt x="375869" y="0"/>
                  <a:pt x="41513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D1880B6-9C24-47CF-83C5-66F86C578F04}"/>
              </a:ext>
            </a:extLst>
          </p:cNvPr>
          <p:cNvSpPr txBox="1"/>
          <p:nvPr/>
        </p:nvSpPr>
        <p:spPr>
          <a:xfrm>
            <a:off x="3447391" y="4264724"/>
            <a:ext cx="2682430" cy="13524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47DC2B-4E23-440E-84CD-63DC383A93CB}"/>
              </a:ext>
            </a:extLst>
          </p:cNvPr>
          <p:cNvSpPr/>
          <p:nvPr/>
        </p:nvSpPr>
        <p:spPr>
          <a:xfrm>
            <a:off x="7541831" y="3511550"/>
            <a:ext cx="288925" cy="288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DB4EDB-4ADD-4A35-96BD-5CFD50320442}"/>
              </a:ext>
            </a:extLst>
          </p:cNvPr>
          <p:cNvSpPr/>
          <p:nvPr/>
        </p:nvSpPr>
        <p:spPr>
          <a:xfrm>
            <a:off x="7142237" y="3111351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money-graph-with-up-arrow_44499">
            <a:extLst>
              <a:ext uri="{FF2B5EF4-FFF2-40B4-BE49-F238E27FC236}">
                <a16:creationId xmlns:a16="http://schemas.microsoft.com/office/drawing/2014/main" id="{F66578E0-403B-4890-AB6C-01479D502CA1}"/>
              </a:ext>
            </a:extLst>
          </p:cNvPr>
          <p:cNvSpPr>
            <a:spLocks noChangeAspect="1"/>
          </p:cNvSpPr>
          <p:nvPr/>
        </p:nvSpPr>
        <p:spPr bwMode="auto">
          <a:xfrm>
            <a:off x="7283018" y="3256621"/>
            <a:ext cx="297242" cy="297138"/>
          </a:xfrm>
          <a:custGeom>
            <a:avLst/>
            <a:gdLst>
              <a:gd name="connsiteX0" fmla="*/ 0 w 606933"/>
              <a:gd name="connsiteY0" fmla="*/ 362213 h 606722"/>
              <a:gd name="connsiteX1" fmla="*/ 88983 w 606933"/>
              <a:gd name="connsiteY1" fmla="*/ 362213 h 606722"/>
              <a:gd name="connsiteX2" fmla="*/ 88983 w 606933"/>
              <a:gd name="connsiteY2" fmla="*/ 364880 h 606722"/>
              <a:gd name="connsiteX3" fmla="*/ 88983 w 606933"/>
              <a:gd name="connsiteY3" fmla="*/ 398210 h 606722"/>
              <a:gd name="connsiteX4" fmla="*/ 88983 w 606933"/>
              <a:gd name="connsiteY4" fmla="*/ 560238 h 606722"/>
              <a:gd name="connsiteX5" fmla="*/ 88983 w 606933"/>
              <a:gd name="connsiteY5" fmla="*/ 570637 h 606722"/>
              <a:gd name="connsiteX6" fmla="*/ 88983 w 606933"/>
              <a:gd name="connsiteY6" fmla="*/ 606722 h 606722"/>
              <a:gd name="connsiteX7" fmla="*/ 0 w 606933"/>
              <a:gd name="connsiteY7" fmla="*/ 606722 h 606722"/>
              <a:gd name="connsiteX8" fmla="*/ 276890 w 606933"/>
              <a:gd name="connsiteY8" fmla="*/ 335751 h 606722"/>
              <a:gd name="connsiteX9" fmla="*/ 443069 w 606933"/>
              <a:gd name="connsiteY9" fmla="*/ 377345 h 606722"/>
              <a:gd name="connsiteX10" fmla="*/ 443069 w 606933"/>
              <a:gd name="connsiteY10" fmla="*/ 423559 h 606722"/>
              <a:gd name="connsiteX11" fmla="*/ 442802 w 606933"/>
              <a:gd name="connsiteY11" fmla="*/ 423648 h 606722"/>
              <a:gd name="connsiteX12" fmla="*/ 323976 w 606933"/>
              <a:gd name="connsiteY12" fmla="*/ 394764 h 606722"/>
              <a:gd name="connsiteX13" fmla="*/ 315342 w 606933"/>
              <a:gd name="connsiteY13" fmla="*/ 429781 h 606722"/>
              <a:gd name="connsiteX14" fmla="*/ 443336 w 606933"/>
              <a:gd name="connsiteY14" fmla="*/ 460887 h 606722"/>
              <a:gd name="connsiteX15" fmla="*/ 593493 w 606933"/>
              <a:gd name="connsiteY15" fmla="*/ 419649 h 606722"/>
              <a:gd name="connsiteX16" fmla="*/ 606933 w 606933"/>
              <a:gd name="connsiteY16" fmla="*/ 470663 h 606722"/>
              <a:gd name="connsiteX17" fmla="*/ 382810 w 606933"/>
              <a:gd name="connsiteY17" fmla="*/ 594021 h 606722"/>
              <a:gd name="connsiteX18" fmla="*/ 212804 w 606933"/>
              <a:gd name="connsiteY18" fmla="*/ 546384 h 606722"/>
              <a:gd name="connsiteX19" fmla="*/ 125042 w 606933"/>
              <a:gd name="connsiteY19" fmla="*/ 556249 h 606722"/>
              <a:gd name="connsiteX20" fmla="*/ 125042 w 606933"/>
              <a:gd name="connsiteY20" fmla="*/ 519900 h 606722"/>
              <a:gd name="connsiteX21" fmla="*/ 125042 w 606933"/>
              <a:gd name="connsiteY21" fmla="*/ 395742 h 606722"/>
              <a:gd name="connsiteX22" fmla="*/ 125042 w 606933"/>
              <a:gd name="connsiteY22" fmla="*/ 362236 h 606722"/>
              <a:gd name="connsiteX23" fmla="*/ 125042 w 606933"/>
              <a:gd name="connsiteY23" fmla="*/ 359303 h 606722"/>
              <a:gd name="connsiteX24" fmla="*/ 382041 w 606933"/>
              <a:gd name="connsiteY24" fmla="*/ 177119 h 606722"/>
              <a:gd name="connsiteX25" fmla="*/ 399471 w 606933"/>
              <a:gd name="connsiteY25" fmla="*/ 197750 h 606722"/>
              <a:gd name="connsiteX26" fmla="*/ 382041 w 606933"/>
              <a:gd name="connsiteY26" fmla="*/ 218470 h 606722"/>
              <a:gd name="connsiteX27" fmla="*/ 345841 w 606933"/>
              <a:gd name="connsiteY27" fmla="*/ 95828 h 606722"/>
              <a:gd name="connsiteX28" fmla="*/ 345841 w 606933"/>
              <a:gd name="connsiteY28" fmla="*/ 137109 h 606722"/>
              <a:gd name="connsiteX29" fmla="*/ 328341 w 606933"/>
              <a:gd name="connsiteY29" fmla="*/ 116513 h 606722"/>
              <a:gd name="connsiteX30" fmla="*/ 345841 w 606933"/>
              <a:gd name="connsiteY30" fmla="*/ 95828 h 606722"/>
              <a:gd name="connsiteX31" fmla="*/ 345877 w 606933"/>
              <a:gd name="connsiteY31" fmla="*/ 41411 h 606722"/>
              <a:gd name="connsiteX32" fmla="*/ 345877 w 606933"/>
              <a:gd name="connsiteY32" fmla="*/ 59184 h 606722"/>
              <a:gd name="connsiteX33" fmla="*/ 315978 w 606933"/>
              <a:gd name="connsiteY33" fmla="*/ 70115 h 606722"/>
              <a:gd name="connsiteX34" fmla="*/ 292308 w 606933"/>
              <a:gd name="connsiteY34" fmla="*/ 116502 h 606722"/>
              <a:gd name="connsiteX35" fmla="*/ 315978 w 606933"/>
              <a:gd name="connsiteY35" fmla="*/ 162890 h 606722"/>
              <a:gd name="connsiteX36" fmla="*/ 345877 w 606933"/>
              <a:gd name="connsiteY36" fmla="*/ 173820 h 606722"/>
              <a:gd name="connsiteX37" fmla="*/ 345877 w 606933"/>
              <a:gd name="connsiteY37" fmla="*/ 218431 h 606722"/>
              <a:gd name="connsiteX38" fmla="*/ 328347 w 606933"/>
              <a:gd name="connsiteY38" fmla="*/ 197725 h 606722"/>
              <a:gd name="connsiteX39" fmla="*/ 292308 w 606933"/>
              <a:gd name="connsiteY39" fmla="*/ 197725 h 606722"/>
              <a:gd name="connsiteX40" fmla="*/ 315978 w 606933"/>
              <a:gd name="connsiteY40" fmla="*/ 244113 h 606722"/>
              <a:gd name="connsiteX41" fmla="*/ 345877 w 606933"/>
              <a:gd name="connsiteY41" fmla="*/ 255043 h 606722"/>
              <a:gd name="connsiteX42" fmla="*/ 345877 w 606933"/>
              <a:gd name="connsiteY42" fmla="*/ 272816 h 606722"/>
              <a:gd name="connsiteX43" fmla="*/ 382004 w 606933"/>
              <a:gd name="connsiteY43" fmla="*/ 272816 h 606722"/>
              <a:gd name="connsiteX44" fmla="*/ 382004 w 606933"/>
              <a:gd name="connsiteY44" fmla="*/ 255043 h 606722"/>
              <a:gd name="connsiteX45" fmla="*/ 411814 w 606933"/>
              <a:gd name="connsiteY45" fmla="*/ 244113 h 606722"/>
              <a:gd name="connsiteX46" fmla="*/ 435573 w 606933"/>
              <a:gd name="connsiteY46" fmla="*/ 197725 h 606722"/>
              <a:gd name="connsiteX47" fmla="*/ 411814 w 606933"/>
              <a:gd name="connsiteY47" fmla="*/ 151338 h 606722"/>
              <a:gd name="connsiteX48" fmla="*/ 382004 w 606933"/>
              <a:gd name="connsiteY48" fmla="*/ 140407 h 606722"/>
              <a:gd name="connsiteX49" fmla="*/ 382004 w 606933"/>
              <a:gd name="connsiteY49" fmla="*/ 95797 h 606722"/>
              <a:gd name="connsiteX50" fmla="*/ 399446 w 606933"/>
              <a:gd name="connsiteY50" fmla="*/ 116502 h 606722"/>
              <a:gd name="connsiteX51" fmla="*/ 435573 w 606933"/>
              <a:gd name="connsiteY51" fmla="*/ 116502 h 606722"/>
              <a:gd name="connsiteX52" fmla="*/ 411814 w 606933"/>
              <a:gd name="connsiteY52" fmla="*/ 70115 h 606722"/>
              <a:gd name="connsiteX53" fmla="*/ 382004 w 606933"/>
              <a:gd name="connsiteY53" fmla="*/ 59184 h 606722"/>
              <a:gd name="connsiteX54" fmla="*/ 382004 w 606933"/>
              <a:gd name="connsiteY54" fmla="*/ 41411 h 606722"/>
              <a:gd name="connsiteX55" fmla="*/ 363941 w 606933"/>
              <a:gd name="connsiteY55" fmla="*/ 0 h 606722"/>
              <a:gd name="connsiteX56" fmla="*/ 521266 w 606933"/>
              <a:gd name="connsiteY56" fmla="*/ 157114 h 606722"/>
              <a:gd name="connsiteX57" fmla="*/ 363941 w 606933"/>
              <a:gd name="connsiteY57" fmla="*/ 314228 h 606722"/>
              <a:gd name="connsiteX58" fmla="*/ 206615 w 606933"/>
              <a:gd name="connsiteY58" fmla="*/ 157114 h 606722"/>
              <a:gd name="connsiteX59" fmla="*/ 363941 w 606933"/>
              <a:gd name="connsiteY5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933" h="606722">
                <a:moveTo>
                  <a:pt x="0" y="362213"/>
                </a:moveTo>
                <a:lnTo>
                  <a:pt x="88983" y="362213"/>
                </a:lnTo>
                <a:lnTo>
                  <a:pt x="88983" y="364880"/>
                </a:lnTo>
                <a:lnTo>
                  <a:pt x="88983" y="398210"/>
                </a:lnTo>
                <a:lnTo>
                  <a:pt x="88983" y="560238"/>
                </a:lnTo>
                <a:lnTo>
                  <a:pt x="88983" y="570637"/>
                </a:lnTo>
                <a:lnTo>
                  <a:pt x="88983" y="606722"/>
                </a:lnTo>
                <a:lnTo>
                  <a:pt x="0" y="606722"/>
                </a:lnTo>
                <a:close/>
                <a:moveTo>
                  <a:pt x="276890" y="335751"/>
                </a:moveTo>
                <a:lnTo>
                  <a:pt x="443069" y="377345"/>
                </a:lnTo>
                <a:lnTo>
                  <a:pt x="443069" y="423559"/>
                </a:lnTo>
                <a:lnTo>
                  <a:pt x="442802" y="423648"/>
                </a:lnTo>
                <a:lnTo>
                  <a:pt x="323976" y="394764"/>
                </a:lnTo>
                <a:lnTo>
                  <a:pt x="315342" y="429781"/>
                </a:lnTo>
                <a:lnTo>
                  <a:pt x="443336" y="460887"/>
                </a:lnTo>
                <a:lnTo>
                  <a:pt x="593493" y="419649"/>
                </a:lnTo>
                <a:lnTo>
                  <a:pt x="606933" y="470663"/>
                </a:lnTo>
                <a:lnTo>
                  <a:pt x="382810" y="594021"/>
                </a:lnTo>
                <a:lnTo>
                  <a:pt x="212804" y="546384"/>
                </a:lnTo>
                <a:lnTo>
                  <a:pt x="125042" y="556249"/>
                </a:lnTo>
                <a:lnTo>
                  <a:pt x="125042" y="519900"/>
                </a:lnTo>
                <a:lnTo>
                  <a:pt x="125042" y="395742"/>
                </a:lnTo>
                <a:lnTo>
                  <a:pt x="125042" y="362236"/>
                </a:lnTo>
                <a:lnTo>
                  <a:pt x="125042" y="359303"/>
                </a:lnTo>
                <a:close/>
                <a:moveTo>
                  <a:pt x="382041" y="177119"/>
                </a:moveTo>
                <a:cubicBezTo>
                  <a:pt x="399471" y="181654"/>
                  <a:pt x="399471" y="192859"/>
                  <a:pt x="399471" y="197750"/>
                </a:cubicBezTo>
                <a:cubicBezTo>
                  <a:pt x="399471" y="202641"/>
                  <a:pt x="399471" y="213934"/>
                  <a:pt x="382041" y="218470"/>
                </a:cubicBezTo>
                <a:close/>
                <a:moveTo>
                  <a:pt x="345841" y="95828"/>
                </a:moveTo>
                <a:lnTo>
                  <a:pt x="345841" y="137109"/>
                </a:lnTo>
                <a:cubicBezTo>
                  <a:pt x="328341" y="132670"/>
                  <a:pt x="328341" y="121395"/>
                  <a:pt x="328341" y="116513"/>
                </a:cubicBezTo>
                <a:cubicBezTo>
                  <a:pt x="328341" y="111630"/>
                  <a:pt x="328341" y="100355"/>
                  <a:pt x="345841" y="95828"/>
                </a:cubicBezTo>
                <a:close/>
                <a:moveTo>
                  <a:pt x="345877" y="41411"/>
                </a:moveTo>
                <a:lnTo>
                  <a:pt x="345877" y="59184"/>
                </a:lnTo>
                <a:cubicBezTo>
                  <a:pt x="334220" y="60961"/>
                  <a:pt x="324253" y="64605"/>
                  <a:pt x="315978" y="70115"/>
                </a:cubicBezTo>
                <a:cubicBezTo>
                  <a:pt x="300494" y="80423"/>
                  <a:pt x="292308" y="96508"/>
                  <a:pt x="292308" y="116502"/>
                </a:cubicBezTo>
                <a:cubicBezTo>
                  <a:pt x="292308" y="136497"/>
                  <a:pt x="300494" y="152582"/>
                  <a:pt x="315978" y="162890"/>
                </a:cubicBezTo>
                <a:cubicBezTo>
                  <a:pt x="324253" y="168400"/>
                  <a:pt x="334220" y="172043"/>
                  <a:pt x="345877" y="173820"/>
                </a:cubicBezTo>
                <a:lnTo>
                  <a:pt x="345877" y="218431"/>
                </a:lnTo>
                <a:cubicBezTo>
                  <a:pt x="328347" y="213899"/>
                  <a:pt x="328347" y="202613"/>
                  <a:pt x="328347" y="197725"/>
                </a:cubicBezTo>
                <a:lnTo>
                  <a:pt x="292308" y="197725"/>
                </a:lnTo>
                <a:cubicBezTo>
                  <a:pt x="292308" y="217720"/>
                  <a:pt x="300494" y="233805"/>
                  <a:pt x="315978" y="244113"/>
                </a:cubicBezTo>
                <a:cubicBezTo>
                  <a:pt x="324253" y="249623"/>
                  <a:pt x="334220" y="253266"/>
                  <a:pt x="345877" y="255043"/>
                </a:cubicBezTo>
                <a:lnTo>
                  <a:pt x="345877" y="272816"/>
                </a:lnTo>
                <a:lnTo>
                  <a:pt x="382004" y="272816"/>
                </a:lnTo>
                <a:lnTo>
                  <a:pt x="382004" y="255043"/>
                </a:lnTo>
                <a:cubicBezTo>
                  <a:pt x="393573" y="253266"/>
                  <a:pt x="403628" y="249623"/>
                  <a:pt x="411814" y="244113"/>
                </a:cubicBezTo>
                <a:cubicBezTo>
                  <a:pt x="427387" y="233805"/>
                  <a:pt x="435573" y="217720"/>
                  <a:pt x="435573" y="197725"/>
                </a:cubicBezTo>
                <a:cubicBezTo>
                  <a:pt x="435573" y="177731"/>
                  <a:pt x="427387" y="161735"/>
                  <a:pt x="411814" y="151338"/>
                </a:cubicBezTo>
                <a:cubicBezTo>
                  <a:pt x="403628" y="145917"/>
                  <a:pt x="393573" y="142273"/>
                  <a:pt x="382004" y="140407"/>
                </a:cubicBezTo>
                <a:lnTo>
                  <a:pt x="382004" y="95797"/>
                </a:lnTo>
                <a:cubicBezTo>
                  <a:pt x="399446" y="100329"/>
                  <a:pt x="399446" y="111615"/>
                  <a:pt x="399446" y="116502"/>
                </a:cubicBezTo>
                <a:lnTo>
                  <a:pt x="435573" y="116502"/>
                </a:lnTo>
                <a:cubicBezTo>
                  <a:pt x="435573" y="96508"/>
                  <a:pt x="427387" y="80423"/>
                  <a:pt x="411814" y="70115"/>
                </a:cubicBezTo>
                <a:cubicBezTo>
                  <a:pt x="403628" y="64605"/>
                  <a:pt x="393573" y="60961"/>
                  <a:pt x="382004" y="59184"/>
                </a:cubicBezTo>
                <a:lnTo>
                  <a:pt x="382004" y="41411"/>
                </a:lnTo>
                <a:close/>
                <a:moveTo>
                  <a:pt x="363941" y="0"/>
                </a:moveTo>
                <a:cubicBezTo>
                  <a:pt x="450701" y="0"/>
                  <a:pt x="521266" y="70470"/>
                  <a:pt x="521266" y="157114"/>
                </a:cubicBezTo>
                <a:cubicBezTo>
                  <a:pt x="521266" y="243758"/>
                  <a:pt x="450701" y="314228"/>
                  <a:pt x="363941" y="314228"/>
                </a:cubicBezTo>
                <a:cubicBezTo>
                  <a:pt x="277180" y="314228"/>
                  <a:pt x="206615" y="243758"/>
                  <a:pt x="206615" y="157114"/>
                </a:cubicBezTo>
                <a:cubicBezTo>
                  <a:pt x="206615" y="70470"/>
                  <a:pt x="277180" y="0"/>
                  <a:pt x="3639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6CCE14-DD74-44B9-8D0A-15FC919A273B}"/>
              </a:ext>
            </a:extLst>
          </p:cNvPr>
          <p:cNvSpPr txBox="1"/>
          <p:nvPr/>
        </p:nvSpPr>
        <p:spPr>
          <a:xfrm>
            <a:off x="6062178" y="4264724"/>
            <a:ext cx="2682430" cy="13524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B13B5F1-B2B2-4521-A8B8-CF9DC0F0A024}"/>
              </a:ext>
            </a:extLst>
          </p:cNvPr>
          <p:cNvSpPr/>
          <p:nvPr/>
        </p:nvSpPr>
        <p:spPr>
          <a:xfrm>
            <a:off x="10184865" y="3511550"/>
            <a:ext cx="288925" cy="288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64F6C3-08E7-418B-B0F0-94EEDD170205}"/>
              </a:ext>
            </a:extLst>
          </p:cNvPr>
          <p:cNvSpPr/>
          <p:nvPr/>
        </p:nvSpPr>
        <p:spPr>
          <a:xfrm>
            <a:off x="9785271" y="3111351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money-graph-with-up-arrow_44499">
            <a:extLst>
              <a:ext uri="{FF2B5EF4-FFF2-40B4-BE49-F238E27FC236}">
                <a16:creationId xmlns:a16="http://schemas.microsoft.com/office/drawing/2014/main" id="{37F35102-C0F8-4032-A74F-B18555B41009}"/>
              </a:ext>
            </a:extLst>
          </p:cNvPr>
          <p:cNvSpPr>
            <a:spLocks noChangeAspect="1"/>
          </p:cNvSpPr>
          <p:nvPr/>
        </p:nvSpPr>
        <p:spPr bwMode="auto">
          <a:xfrm>
            <a:off x="9926052" y="3285082"/>
            <a:ext cx="297242" cy="240217"/>
          </a:xfrm>
          <a:custGeom>
            <a:avLst/>
            <a:gdLst>
              <a:gd name="connsiteX0" fmla="*/ 16460 w 605804"/>
              <a:gd name="connsiteY0" fmla="*/ 157643 h 489583"/>
              <a:gd name="connsiteX1" fmla="*/ 115091 w 605804"/>
              <a:gd name="connsiteY1" fmla="*/ 157643 h 489583"/>
              <a:gd name="connsiteX2" fmla="*/ 123782 w 605804"/>
              <a:gd name="connsiteY2" fmla="*/ 166451 h 489583"/>
              <a:gd name="connsiteX3" fmla="*/ 123782 w 605804"/>
              <a:gd name="connsiteY3" fmla="*/ 312768 h 489583"/>
              <a:gd name="connsiteX4" fmla="*/ 163683 w 605804"/>
              <a:gd name="connsiteY4" fmla="*/ 352469 h 489583"/>
              <a:gd name="connsiteX5" fmla="*/ 358047 w 605804"/>
              <a:gd name="connsiteY5" fmla="*/ 352469 h 489583"/>
              <a:gd name="connsiteX6" fmla="*/ 366870 w 605804"/>
              <a:gd name="connsiteY6" fmla="*/ 361277 h 489583"/>
              <a:gd name="connsiteX7" fmla="*/ 366870 w 605804"/>
              <a:gd name="connsiteY7" fmla="*/ 402950 h 489583"/>
              <a:gd name="connsiteX8" fmla="*/ 350410 w 605804"/>
              <a:gd name="connsiteY8" fmla="*/ 419383 h 489583"/>
              <a:gd name="connsiteX9" fmla="*/ 160786 w 605804"/>
              <a:gd name="connsiteY9" fmla="*/ 419383 h 489583"/>
              <a:gd name="connsiteX10" fmla="*/ 153543 w 605804"/>
              <a:gd name="connsiteY10" fmla="*/ 423064 h 489583"/>
              <a:gd name="connsiteX11" fmla="*/ 108902 w 605804"/>
              <a:gd name="connsiteY11" fmla="*/ 485902 h 489583"/>
              <a:gd name="connsiteX12" fmla="*/ 101791 w 605804"/>
              <a:gd name="connsiteY12" fmla="*/ 489583 h 489583"/>
              <a:gd name="connsiteX13" fmla="*/ 94680 w 605804"/>
              <a:gd name="connsiteY13" fmla="*/ 485902 h 489583"/>
              <a:gd name="connsiteX14" fmla="*/ 50039 w 605804"/>
              <a:gd name="connsiteY14" fmla="*/ 423064 h 489583"/>
              <a:gd name="connsiteX15" fmla="*/ 42797 w 605804"/>
              <a:gd name="connsiteY15" fmla="*/ 419383 h 489583"/>
              <a:gd name="connsiteX16" fmla="*/ 16460 w 605804"/>
              <a:gd name="connsiteY16" fmla="*/ 419383 h 489583"/>
              <a:gd name="connsiteX17" fmla="*/ 0 w 605804"/>
              <a:gd name="connsiteY17" fmla="*/ 402950 h 489583"/>
              <a:gd name="connsiteX18" fmla="*/ 0 w 605804"/>
              <a:gd name="connsiteY18" fmla="*/ 174076 h 489583"/>
              <a:gd name="connsiteX19" fmla="*/ 16460 w 605804"/>
              <a:gd name="connsiteY19" fmla="*/ 157643 h 489583"/>
              <a:gd name="connsiteX20" fmla="*/ 367712 w 605804"/>
              <a:gd name="connsiteY20" fmla="*/ 46934 h 489583"/>
              <a:gd name="connsiteX21" fmla="*/ 364156 w 605804"/>
              <a:gd name="connsiteY21" fmla="*/ 50615 h 489583"/>
              <a:gd name="connsiteX22" fmla="*/ 364156 w 605804"/>
              <a:gd name="connsiteY22" fmla="*/ 71519 h 489583"/>
              <a:gd name="connsiteX23" fmla="*/ 325835 w 605804"/>
              <a:gd name="connsiteY23" fmla="*/ 116349 h 489583"/>
              <a:gd name="connsiteX24" fmla="*/ 379959 w 605804"/>
              <a:gd name="connsiteY24" fmla="*/ 170908 h 489583"/>
              <a:gd name="connsiteX25" fmla="*/ 406955 w 605804"/>
              <a:gd name="connsiteY25" fmla="*/ 188919 h 489583"/>
              <a:gd name="connsiteX26" fmla="*/ 382593 w 605804"/>
              <a:gd name="connsiteY26" fmla="*/ 200226 h 489583"/>
              <a:gd name="connsiteX27" fmla="*/ 351909 w 605804"/>
              <a:gd name="connsiteY27" fmla="*/ 187868 h 489583"/>
              <a:gd name="connsiteX28" fmla="*/ 346379 w 605804"/>
              <a:gd name="connsiteY28" fmla="*/ 182083 h 489583"/>
              <a:gd name="connsiteX29" fmla="*/ 341243 w 605804"/>
              <a:gd name="connsiteY29" fmla="*/ 181952 h 489583"/>
              <a:gd name="connsiteX30" fmla="*/ 320699 w 605804"/>
              <a:gd name="connsiteY30" fmla="*/ 201277 h 489583"/>
              <a:gd name="connsiteX31" fmla="*/ 319646 w 605804"/>
              <a:gd name="connsiteY31" fmla="*/ 203907 h 489583"/>
              <a:gd name="connsiteX32" fmla="*/ 320568 w 605804"/>
              <a:gd name="connsiteY32" fmla="*/ 206536 h 489583"/>
              <a:gd name="connsiteX33" fmla="*/ 326099 w 605804"/>
              <a:gd name="connsiteY33" fmla="*/ 212321 h 489583"/>
              <a:gd name="connsiteX34" fmla="*/ 364156 w 605804"/>
              <a:gd name="connsiteY34" fmla="*/ 233355 h 489583"/>
              <a:gd name="connsiteX35" fmla="*/ 364156 w 605804"/>
              <a:gd name="connsiteY35" fmla="*/ 253602 h 489583"/>
              <a:gd name="connsiteX36" fmla="*/ 367712 w 605804"/>
              <a:gd name="connsiteY36" fmla="*/ 257283 h 489583"/>
              <a:gd name="connsiteX37" fmla="*/ 395893 w 605804"/>
              <a:gd name="connsiteY37" fmla="*/ 257283 h 489583"/>
              <a:gd name="connsiteX38" fmla="*/ 399581 w 605804"/>
              <a:gd name="connsiteY38" fmla="*/ 253602 h 489583"/>
              <a:gd name="connsiteX39" fmla="*/ 399581 w 605804"/>
              <a:gd name="connsiteY39" fmla="*/ 234144 h 489583"/>
              <a:gd name="connsiteX40" fmla="*/ 442511 w 605804"/>
              <a:gd name="connsiteY40" fmla="*/ 189051 h 489583"/>
              <a:gd name="connsiteX41" fmla="*/ 390362 w 605804"/>
              <a:gd name="connsiteY41" fmla="*/ 136990 h 489583"/>
              <a:gd name="connsiteX42" fmla="*/ 361391 w 605804"/>
              <a:gd name="connsiteY42" fmla="*/ 116349 h 489583"/>
              <a:gd name="connsiteX43" fmla="*/ 386939 w 605804"/>
              <a:gd name="connsiteY43" fmla="*/ 104123 h 489583"/>
              <a:gd name="connsiteX44" fmla="*/ 413408 w 605804"/>
              <a:gd name="connsiteY44" fmla="*/ 111222 h 489583"/>
              <a:gd name="connsiteX45" fmla="*/ 419992 w 605804"/>
              <a:gd name="connsiteY45" fmla="*/ 115429 h 489583"/>
              <a:gd name="connsiteX46" fmla="*/ 425128 w 605804"/>
              <a:gd name="connsiteY46" fmla="*/ 114377 h 489583"/>
              <a:gd name="connsiteX47" fmla="*/ 440404 w 605804"/>
              <a:gd name="connsiteY47" fmla="*/ 90713 h 489583"/>
              <a:gd name="connsiteX48" fmla="*/ 439350 w 605804"/>
              <a:gd name="connsiteY48" fmla="*/ 85717 h 489583"/>
              <a:gd name="connsiteX49" fmla="*/ 432634 w 605804"/>
              <a:gd name="connsiteY49" fmla="*/ 81379 h 489583"/>
              <a:gd name="connsiteX50" fmla="*/ 399581 w 605804"/>
              <a:gd name="connsiteY50" fmla="*/ 69678 h 489583"/>
              <a:gd name="connsiteX51" fmla="*/ 399581 w 605804"/>
              <a:gd name="connsiteY51" fmla="*/ 50615 h 489583"/>
              <a:gd name="connsiteX52" fmla="*/ 395893 w 605804"/>
              <a:gd name="connsiteY52" fmla="*/ 46934 h 489583"/>
              <a:gd name="connsiteX53" fmla="*/ 172419 w 605804"/>
              <a:gd name="connsiteY53" fmla="*/ 0 h 489583"/>
              <a:gd name="connsiteX54" fmla="*/ 583549 w 605804"/>
              <a:gd name="connsiteY54" fmla="*/ 0 h 489583"/>
              <a:gd name="connsiteX55" fmla="*/ 605804 w 605804"/>
              <a:gd name="connsiteY55" fmla="*/ 22087 h 489583"/>
              <a:gd name="connsiteX56" fmla="*/ 605804 w 605804"/>
              <a:gd name="connsiteY56" fmla="*/ 303954 h 489583"/>
              <a:gd name="connsiteX57" fmla="*/ 583549 w 605804"/>
              <a:gd name="connsiteY57" fmla="*/ 326172 h 489583"/>
              <a:gd name="connsiteX58" fmla="*/ 551022 w 605804"/>
              <a:gd name="connsiteY58" fmla="*/ 326172 h 489583"/>
              <a:gd name="connsiteX59" fmla="*/ 543911 w 605804"/>
              <a:gd name="connsiteY59" fmla="*/ 329984 h 489583"/>
              <a:gd name="connsiteX60" fmla="*/ 485573 w 605804"/>
              <a:gd name="connsiteY60" fmla="*/ 412020 h 489583"/>
              <a:gd name="connsiteX61" fmla="*/ 478462 w 605804"/>
              <a:gd name="connsiteY61" fmla="*/ 415701 h 489583"/>
              <a:gd name="connsiteX62" fmla="*/ 471351 w 605804"/>
              <a:gd name="connsiteY62" fmla="*/ 412020 h 489583"/>
              <a:gd name="connsiteX63" fmla="*/ 413144 w 605804"/>
              <a:gd name="connsiteY63" fmla="*/ 329853 h 489583"/>
              <a:gd name="connsiteX64" fmla="*/ 405902 w 605804"/>
              <a:gd name="connsiteY64" fmla="*/ 326172 h 489583"/>
              <a:gd name="connsiteX65" fmla="*/ 172419 w 605804"/>
              <a:gd name="connsiteY65" fmla="*/ 326172 h 489583"/>
              <a:gd name="connsiteX66" fmla="*/ 150163 w 605804"/>
              <a:gd name="connsiteY66" fmla="*/ 303954 h 489583"/>
              <a:gd name="connsiteX67" fmla="*/ 150163 w 605804"/>
              <a:gd name="connsiteY67" fmla="*/ 22087 h 489583"/>
              <a:gd name="connsiteX68" fmla="*/ 172419 w 605804"/>
              <a:gd name="connsiteY68" fmla="*/ 0 h 48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5804" h="489583">
                <a:moveTo>
                  <a:pt x="16460" y="157643"/>
                </a:moveTo>
                <a:lnTo>
                  <a:pt x="115091" y="157643"/>
                </a:lnTo>
                <a:cubicBezTo>
                  <a:pt x="119832" y="157643"/>
                  <a:pt x="123782" y="161587"/>
                  <a:pt x="123782" y="166451"/>
                </a:cubicBezTo>
                <a:lnTo>
                  <a:pt x="123782" y="312768"/>
                </a:lnTo>
                <a:cubicBezTo>
                  <a:pt x="123782" y="334722"/>
                  <a:pt x="141691" y="352469"/>
                  <a:pt x="163683" y="352469"/>
                </a:cubicBezTo>
                <a:lnTo>
                  <a:pt x="358047" y="352469"/>
                </a:lnTo>
                <a:cubicBezTo>
                  <a:pt x="362920" y="352469"/>
                  <a:pt x="366870" y="356413"/>
                  <a:pt x="366870" y="361277"/>
                </a:cubicBezTo>
                <a:lnTo>
                  <a:pt x="366870" y="402950"/>
                </a:lnTo>
                <a:cubicBezTo>
                  <a:pt x="366870" y="412021"/>
                  <a:pt x="359496" y="419383"/>
                  <a:pt x="350410" y="419383"/>
                </a:cubicBezTo>
                <a:lnTo>
                  <a:pt x="160786" y="419383"/>
                </a:lnTo>
                <a:cubicBezTo>
                  <a:pt x="157889" y="419383"/>
                  <a:pt x="155255" y="420829"/>
                  <a:pt x="153543" y="423064"/>
                </a:cubicBezTo>
                <a:lnTo>
                  <a:pt x="108902" y="485902"/>
                </a:lnTo>
                <a:cubicBezTo>
                  <a:pt x="107322" y="488269"/>
                  <a:pt x="104688" y="489583"/>
                  <a:pt x="101791" y="489583"/>
                </a:cubicBezTo>
                <a:cubicBezTo>
                  <a:pt x="98894" y="489583"/>
                  <a:pt x="96260" y="488269"/>
                  <a:pt x="94680" y="485902"/>
                </a:cubicBezTo>
                <a:lnTo>
                  <a:pt x="50039" y="423064"/>
                </a:lnTo>
                <a:cubicBezTo>
                  <a:pt x="48328" y="420829"/>
                  <a:pt x="45694" y="419383"/>
                  <a:pt x="42797" y="419383"/>
                </a:cubicBezTo>
                <a:lnTo>
                  <a:pt x="16460" y="419383"/>
                </a:lnTo>
                <a:cubicBezTo>
                  <a:pt x="7374" y="419383"/>
                  <a:pt x="0" y="412021"/>
                  <a:pt x="0" y="402950"/>
                </a:cubicBezTo>
                <a:lnTo>
                  <a:pt x="0" y="174076"/>
                </a:lnTo>
                <a:cubicBezTo>
                  <a:pt x="0" y="165005"/>
                  <a:pt x="7374" y="157643"/>
                  <a:pt x="16460" y="157643"/>
                </a:cubicBezTo>
                <a:close/>
                <a:moveTo>
                  <a:pt x="367712" y="46934"/>
                </a:moveTo>
                <a:cubicBezTo>
                  <a:pt x="365737" y="46934"/>
                  <a:pt x="364156" y="48643"/>
                  <a:pt x="364156" y="50615"/>
                </a:cubicBezTo>
                <a:lnTo>
                  <a:pt x="364156" y="71519"/>
                </a:lnTo>
                <a:cubicBezTo>
                  <a:pt x="340453" y="78092"/>
                  <a:pt x="325835" y="95051"/>
                  <a:pt x="325835" y="116349"/>
                </a:cubicBezTo>
                <a:cubicBezTo>
                  <a:pt x="325835" y="154475"/>
                  <a:pt x="359811" y="164729"/>
                  <a:pt x="379959" y="170908"/>
                </a:cubicBezTo>
                <a:cubicBezTo>
                  <a:pt x="403663" y="178008"/>
                  <a:pt x="407087" y="181163"/>
                  <a:pt x="406955" y="188919"/>
                </a:cubicBezTo>
                <a:cubicBezTo>
                  <a:pt x="406955" y="197859"/>
                  <a:pt x="391679" y="200226"/>
                  <a:pt x="382593" y="200226"/>
                </a:cubicBezTo>
                <a:cubicBezTo>
                  <a:pt x="371268" y="200226"/>
                  <a:pt x="358889" y="195230"/>
                  <a:pt x="351909" y="187868"/>
                </a:cubicBezTo>
                <a:lnTo>
                  <a:pt x="346379" y="182083"/>
                </a:lnTo>
                <a:cubicBezTo>
                  <a:pt x="345062" y="180637"/>
                  <a:pt x="342691" y="180637"/>
                  <a:pt x="341243" y="181952"/>
                </a:cubicBezTo>
                <a:lnTo>
                  <a:pt x="320699" y="201277"/>
                </a:lnTo>
                <a:cubicBezTo>
                  <a:pt x="320041" y="201935"/>
                  <a:pt x="319646" y="202855"/>
                  <a:pt x="319646" y="203907"/>
                </a:cubicBezTo>
                <a:cubicBezTo>
                  <a:pt x="319514" y="204827"/>
                  <a:pt x="319909" y="205747"/>
                  <a:pt x="320568" y="206536"/>
                </a:cubicBezTo>
                <a:lnTo>
                  <a:pt x="326099" y="212321"/>
                </a:lnTo>
                <a:cubicBezTo>
                  <a:pt x="335580" y="222181"/>
                  <a:pt x="349276" y="229806"/>
                  <a:pt x="364156" y="233355"/>
                </a:cubicBezTo>
                <a:lnTo>
                  <a:pt x="364156" y="253602"/>
                </a:lnTo>
                <a:cubicBezTo>
                  <a:pt x="364156" y="255705"/>
                  <a:pt x="365737" y="257283"/>
                  <a:pt x="367712" y="257283"/>
                </a:cubicBezTo>
                <a:lnTo>
                  <a:pt x="395893" y="257283"/>
                </a:lnTo>
                <a:cubicBezTo>
                  <a:pt x="398000" y="257283"/>
                  <a:pt x="399581" y="255705"/>
                  <a:pt x="399581" y="253602"/>
                </a:cubicBezTo>
                <a:lnTo>
                  <a:pt x="399581" y="234144"/>
                </a:lnTo>
                <a:cubicBezTo>
                  <a:pt x="426182" y="229017"/>
                  <a:pt x="442511" y="211926"/>
                  <a:pt x="442511" y="189051"/>
                </a:cubicBezTo>
                <a:cubicBezTo>
                  <a:pt x="442774" y="152766"/>
                  <a:pt x="411169" y="143300"/>
                  <a:pt x="390362" y="136990"/>
                </a:cubicBezTo>
                <a:cubicBezTo>
                  <a:pt x="365210" y="129365"/>
                  <a:pt x="361391" y="125552"/>
                  <a:pt x="361391" y="116349"/>
                </a:cubicBezTo>
                <a:cubicBezTo>
                  <a:pt x="361391" y="106752"/>
                  <a:pt x="377457" y="104123"/>
                  <a:pt x="386939" y="104123"/>
                </a:cubicBezTo>
                <a:cubicBezTo>
                  <a:pt x="395893" y="104123"/>
                  <a:pt x="407087" y="107146"/>
                  <a:pt x="413408" y="111222"/>
                </a:cubicBezTo>
                <a:lnTo>
                  <a:pt x="419992" y="115429"/>
                </a:lnTo>
                <a:cubicBezTo>
                  <a:pt x="421704" y="116612"/>
                  <a:pt x="424075" y="116086"/>
                  <a:pt x="425128" y="114377"/>
                </a:cubicBezTo>
                <a:lnTo>
                  <a:pt x="440404" y="90713"/>
                </a:lnTo>
                <a:cubicBezTo>
                  <a:pt x="441457" y="89004"/>
                  <a:pt x="441062" y="86769"/>
                  <a:pt x="439350" y="85717"/>
                </a:cubicBezTo>
                <a:lnTo>
                  <a:pt x="432634" y="81379"/>
                </a:lnTo>
                <a:cubicBezTo>
                  <a:pt x="423811" y="75594"/>
                  <a:pt x="411828" y="71387"/>
                  <a:pt x="399581" y="69678"/>
                </a:cubicBezTo>
                <a:lnTo>
                  <a:pt x="399581" y="50615"/>
                </a:lnTo>
                <a:cubicBezTo>
                  <a:pt x="399581" y="48643"/>
                  <a:pt x="398000" y="46934"/>
                  <a:pt x="395893" y="46934"/>
                </a:cubicBezTo>
                <a:close/>
                <a:moveTo>
                  <a:pt x="172419" y="0"/>
                </a:moveTo>
                <a:lnTo>
                  <a:pt x="583549" y="0"/>
                </a:lnTo>
                <a:cubicBezTo>
                  <a:pt x="595796" y="0"/>
                  <a:pt x="605804" y="9860"/>
                  <a:pt x="605804" y="22087"/>
                </a:cubicBezTo>
                <a:lnTo>
                  <a:pt x="605804" y="303954"/>
                </a:lnTo>
                <a:cubicBezTo>
                  <a:pt x="605804" y="316312"/>
                  <a:pt x="595796" y="326172"/>
                  <a:pt x="583549" y="326172"/>
                </a:cubicBezTo>
                <a:lnTo>
                  <a:pt x="551022" y="326172"/>
                </a:lnTo>
                <a:cubicBezTo>
                  <a:pt x="548125" y="326172"/>
                  <a:pt x="545491" y="327618"/>
                  <a:pt x="543911" y="329984"/>
                </a:cubicBezTo>
                <a:lnTo>
                  <a:pt x="485573" y="412020"/>
                </a:lnTo>
                <a:cubicBezTo>
                  <a:pt x="483993" y="414255"/>
                  <a:pt x="481359" y="415701"/>
                  <a:pt x="478462" y="415701"/>
                </a:cubicBezTo>
                <a:cubicBezTo>
                  <a:pt x="475565" y="415701"/>
                  <a:pt x="472931" y="414255"/>
                  <a:pt x="471351" y="412020"/>
                </a:cubicBezTo>
                <a:lnTo>
                  <a:pt x="413144" y="329853"/>
                </a:lnTo>
                <a:cubicBezTo>
                  <a:pt x="411433" y="327618"/>
                  <a:pt x="408799" y="326172"/>
                  <a:pt x="405902" y="326172"/>
                </a:cubicBezTo>
                <a:lnTo>
                  <a:pt x="172419" y="326172"/>
                </a:lnTo>
                <a:cubicBezTo>
                  <a:pt x="160172" y="326172"/>
                  <a:pt x="150163" y="316312"/>
                  <a:pt x="150163" y="303954"/>
                </a:cubicBezTo>
                <a:lnTo>
                  <a:pt x="150163" y="22087"/>
                </a:lnTo>
                <a:cubicBezTo>
                  <a:pt x="150163" y="9860"/>
                  <a:pt x="160172" y="0"/>
                  <a:pt x="17241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DA29352-23BF-493B-89CD-431857C2464D}"/>
              </a:ext>
            </a:extLst>
          </p:cNvPr>
          <p:cNvSpPr txBox="1"/>
          <p:nvPr/>
        </p:nvSpPr>
        <p:spPr>
          <a:xfrm>
            <a:off x="8676966" y="4264724"/>
            <a:ext cx="2682430" cy="13524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</a:t>
            </a:r>
          </a:p>
        </p:txBody>
      </p:sp>
    </p:spTree>
    <p:extLst>
      <p:ext uri="{BB962C8B-B14F-4D97-AF65-F5344CB8AC3E}">
        <p14:creationId xmlns:p14="http://schemas.microsoft.com/office/powerpoint/2010/main" val="115027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BB9AE4-498F-4201-B7F7-966921AC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0" t="1512" r="25770" b="1512"/>
          <a:stretch/>
        </p:blipFill>
        <p:spPr>
          <a:xfrm>
            <a:off x="0" y="0"/>
            <a:ext cx="61849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206CC5D-D3F3-4882-87F4-A0BE54339C1A}"/>
              </a:ext>
            </a:extLst>
          </p:cNvPr>
          <p:cNvSpPr/>
          <p:nvPr/>
        </p:nvSpPr>
        <p:spPr>
          <a:xfrm>
            <a:off x="0" y="0"/>
            <a:ext cx="61849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C88C47-FE71-4C15-A51E-B3A09458D5ED}"/>
              </a:ext>
            </a:extLst>
          </p:cNvPr>
          <p:cNvSpPr/>
          <p:nvPr/>
        </p:nvSpPr>
        <p:spPr>
          <a:xfrm>
            <a:off x="5867252" y="1069827"/>
            <a:ext cx="635296" cy="63529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77BE31-F107-4B37-B475-C4C1DE41A57A}"/>
              </a:ext>
            </a:extLst>
          </p:cNvPr>
          <p:cNvSpPr/>
          <p:nvPr/>
        </p:nvSpPr>
        <p:spPr>
          <a:xfrm>
            <a:off x="5867252" y="2457302"/>
            <a:ext cx="635296" cy="635296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59BC2D-045F-4C78-B225-CCDEF67B552F}"/>
              </a:ext>
            </a:extLst>
          </p:cNvPr>
          <p:cNvSpPr/>
          <p:nvPr/>
        </p:nvSpPr>
        <p:spPr>
          <a:xfrm>
            <a:off x="5867252" y="3844777"/>
            <a:ext cx="635296" cy="635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56B6C8-8D38-4A2B-A197-436720CADD10}"/>
              </a:ext>
            </a:extLst>
          </p:cNvPr>
          <p:cNvSpPr/>
          <p:nvPr/>
        </p:nvSpPr>
        <p:spPr>
          <a:xfrm>
            <a:off x="5867252" y="5232252"/>
            <a:ext cx="635296" cy="635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865345-9C31-47F7-81BF-0BC2CC59E22B}"/>
              </a:ext>
            </a:extLst>
          </p:cNvPr>
          <p:cNvSpPr txBox="1"/>
          <p:nvPr/>
        </p:nvSpPr>
        <p:spPr>
          <a:xfrm>
            <a:off x="5737225" y="1187419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0BC41E-D988-4288-9604-8801847B2E91}"/>
              </a:ext>
            </a:extLst>
          </p:cNvPr>
          <p:cNvSpPr txBox="1"/>
          <p:nvPr/>
        </p:nvSpPr>
        <p:spPr>
          <a:xfrm>
            <a:off x="5737225" y="2574893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98D1E9-7325-4F93-B11B-8BEDF2E2DF44}"/>
              </a:ext>
            </a:extLst>
          </p:cNvPr>
          <p:cNvSpPr txBox="1"/>
          <p:nvPr/>
        </p:nvSpPr>
        <p:spPr>
          <a:xfrm>
            <a:off x="5737225" y="3962367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3FD243-DB77-43EF-B3B3-97822801CC4E}"/>
              </a:ext>
            </a:extLst>
          </p:cNvPr>
          <p:cNvSpPr txBox="1"/>
          <p:nvPr/>
        </p:nvSpPr>
        <p:spPr>
          <a:xfrm>
            <a:off x="5737225" y="5349841"/>
            <a:ext cx="8953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思源黑体 CN Heavy" panose="020B0A00000000000000" pitchFamily="34" charset="-122"/>
                <a:cs typeface="Arial" panose="020B0604020202020204" pitchFamily="34" charset="0"/>
              </a:rPr>
              <a:t>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思源黑体 CN Heavy" panose="020B0A00000000000000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44ED00-B8C9-4C4E-866D-8DC0B6AEFF71}"/>
              </a:ext>
            </a:extLst>
          </p:cNvPr>
          <p:cNvGrpSpPr/>
          <p:nvPr/>
        </p:nvGrpSpPr>
        <p:grpSpPr>
          <a:xfrm>
            <a:off x="838885" y="2472032"/>
            <a:ext cx="4507131" cy="1200330"/>
            <a:chOff x="976476" y="2472032"/>
            <a:chExt cx="4507131" cy="120033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FF18E98-95D7-4C61-BA97-7BBAE7952BEF}"/>
                </a:ext>
              </a:extLst>
            </p:cNvPr>
            <p:cNvSpPr txBox="1"/>
            <p:nvPr/>
          </p:nvSpPr>
          <p:spPr>
            <a:xfrm>
              <a:off x="147884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A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544B5B-25FB-47A1-904D-34F1AA0A6179}"/>
                </a:ext>
              </a:extLst>
            </p:cNvPr>
            <p:cNvSpPr txBox="1"/>
            <p:nvPr/>
          </p:nvSpPr>
          <p:spPr>
            <a:xfrm>
              <a:off x="198121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R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554EB2A-C89C-4977-B321-167FC4F44694}"/>
                </a:ext>
              </a:extLst>
            </p:cNvPr>
            <p:cNvSpPr txBox="1"/>
            <p:nvPr/>
          </p:nvSpPr>
          <p:spPr>
            <a:xfrm>
              <a:off x="248358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T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2FE78D-A907-4E7E-B5F0-F7639C05D4F6}"/>
                </a:ext>
              </a:extLst>
            </p:cNvPr>
            <p:cNvSpPr txBox="1"/>
            <p:nvPr/>
          </p:nvSpPr>
          <p:spPr>
            <a:xfrm>
              <a:off x="3145808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T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AFA2139-48FB-4DAB-B88E-9B2BB0394ECA}"/>
                </a:ext>
              </a:extLst>
            </p:cNvPr>
            <p:cNvSpPr txBox="1"/>
            <p:nvPr/>
          </p:nvSpPr>
          <p:spPr>
            <a:xfrm>
              <a:off x="3648178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W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D8B9799-77B0-4CD1-963A-A19BC5441122}"/>
                </a:ext>
              </a:extLst>
            </p:cNvPr>
            <p:cNvSpPr txBox="1"/>
            <p:nvPr/>
          </p:nvSpPr>
          <p:spPr>
            <a:xfrm>
              <a:off x="4150550" y="2472032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O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BD51DD7-675C-4FAA-8A4C-10668F6DD8E4}"/>
                </a:ext>
              </a:extLst>
            </p:cNvPr>
            <p:cNvSpPr txBox="1"/>
            <p:nvPr/>
          </p:nvSpPr>
          <p:spPr>
            <a:xfrm>
              <a:off x="976476" y="2472033"/>
              <a:ext cx="13330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>
                          <a:alpha val="0"/>
                        </a:prstClr>
                      </a:gs>
                    </a:gsLst>
                    <a:lin ang="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思源黑体 CN Heavy" panose="020B0A00000000000000" pitchFamily="34" charset="-122"/>
                  <a:cs typeface="Arial" panose="020B0604020202020204" pitchFamily="34" charset="0"/>
                </a:rPr>
                <a:t>P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Arial" panose="020B0604020202020204" pitchFamily="34" charset="0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E7B1B01-6672-4768-AE33-4BA2A78933B9}"/>
              </a:ext>
            </a:extLst>
          </p:cNvPr>
          <p:cNvSpPr txBox="1"/>
          <p:nvPr/>
        </p:nvSpPr>
        <p:spPr>
          <a:xfrm>
            <a:off x="6890719" y="1064308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工作概述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8E5B00-CD10-421C-BECF-A90034DBA8EA}"/>
              </a:ext>
            </a:extLst>
          </p:cNvPr>
          <p:cNvSpPr txBox="1"/>
          <p:nvPr/>
        </p:nvSpPr>
        <p:spPr>
          <a:xfrm>
            <a:off x="6890719" y="2451782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项目展示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8431A9-87A5-46E0-ABB5-5C91079F9D45}"/>
              </a:ext>
            </a:extLst>
          </p:cNvPr>
          <p:cNvSpPr txBox="1"/>
          <p:nvPr/>
        </p:nvSpPr>
        <p:spPr>
          <a:xfrm>
            <a:off x="6890719" y="3839256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工作状况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6A751B-22EE-4A8E-A2C3-2DE7072E3B0B}"/>
              </a:ext>
            </a:extLst>
          </p:cNvPr>
          <p:cNvSpPr txBox="1"/>
          <p:nvPr/>
        </p:nvSpPr>
        <p:spPr>
          <a:xfrm>
            <a:off x="6890719" y="5226730"/>
            <a:ext cx="27580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  <a:alpha val="40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未来规划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22FE0F1-128B-45E4-B34F-5D6CF000D8AD}"/>
              </a:ext>
            </a:extLst>
          </p:cNvPr>
          <p:cNvCxnSpPr>
            <a:cxnSpLocks/>
          </p:cNvCxnSpPr>
          <p:nvPr/>
        </p:nvCxnSpPr>
        <p:spPr>
          <a:xfrm flipV="1">
            <a:off x="12096751" y="0"/>
            <a:ext cx="0" cy="6858000"/>
          </a:xfrm>
          <a:prstGeom prst="line">
            <a:avLst/>
          </a:prstGeom>
          <a:ln w="187325">
            <a:solidFill>
              <a:srgbClr val="FED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9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A4184D4-4EE1-40DD-8BCB-9EB4BC3EF0D3}"/>
              </a:ext>
            </a:extLst>
          </p:cNvPr>
          <p:cNvSpPr/>
          <p:nvPr/>
        </p:nvSpPr>
        <p:spPr>
          <a:xfrm>
            <a:off x="0" y="0"/>
            <a:ext cx="3860800" cy="6858000"/>
          </a:xfrm>
          <a:prstGeom prst="rect">
            <a:avLst/>
          </a:prstGeom>
          <a:solidFill>
            <a:srgbClr val="FED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6186BC-0553-40DC-BBAD-51EF2CB14EE8}"/>
              </a:ext>
            </a:extLst>
          </p:cNvPr>
          <p:cNvGrpSpPr/>
          <p:nvPr/>
        </p:nvGrpSpPr>
        <p:grpSpPr>
          <a:xfrm>
            <a:off x="413742" y="736600"/>
            <a:ext cx="6894116" cy="5384800"/>
            <a:chOff x="515342" y="736600"/>
            <a:chExt cx="6894116" cy="5384800"/>
          </a:xfrm>
        </p:grpSpPr>
        <p:pic>
          <p:nvPicPr>
            <p:cNvPr id="6" name="图片 5" descr="图片包含 监视器, 电子产品, 计算机, 陈列&#10;&#10;已生成极高可信度的说明">
              <a:extLst>
                <a:ext uri="{FF2B5EF4-FFF2-40B4-BE49-F238E27FC236}">
                  <a16:creationId xmlns:a16="http://schemas.microsoft.com/office/drawing/2014/main" id="{AF39221A-42DA-41AC-A1AD-F7A651C2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42" y="736600"/>
              <a:ext cx="6894116" cy="53848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C3E774A-D5FE-48F5-9114-8C9C87969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" r="2075" b="75"/>
            <a:stretch/>
          </p:blipFill>
          <p:spPr>
            <a:xfrm>
              <a:off x="947421" y="1176020"/>
              <a:ext cx="6029959" cy="346371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F5AA850-0470-4A91-8290-AE951F2CA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45" t="75" r="2075" b="75"/>
            <a:stretch/>
          </p:blipFill>
          <p:spPr>
            <a:xfrm>
              <a:off x="3967481" y="1176020"/>
              <a:ext cx="3009900" cy="3463713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E58AFA1-9884-45C2-AD8B-CB9C2D07EDBD}"/>
              </a:ext>
            </a:extLst>
          </p:cNvPr>
          <p:cNvSpPr txBox="1"/>
          <p:nvPr/>
        </p:nvSpPr>
        <p:spPr>
          <a:xfrm>
            <a:off x="8096986" y="2044847"/>
            <a:ext cx="3517900" cy="24296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Arial" panose="020B0604020202020204" pitchFamily="34" charset="0"/>
              </a:rPr>
              <a:t>这里是小标题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请在此输入正文请在此输入正文请在此输入正文</a:t>
            </a:r>
          </a:p>
        </p:txBody>
      </p:sp>
    </p:spTree>
    <p:extLst>
      <p:ext uri="{BB962C8B-B14F-4D97-AF65-F5344CB8AC3E}">
        <p14:creationId xmlns:p14="http://schemas.microsoft.com/office/powerpoint/2010/main" val="146582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商务风格主题9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商务风格主题9" id="{51C8103F-64A3-468C-B394-2E5D0E24A314}" vid="{4ADD5288-7065-4209-A8A3-71A381D590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1254</Words>
  <Application>Microsoft Office PowerPoint</Application>
  <PresentationFormat>宽屏</PresentationFormat>
  <Paragraphs>275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微软雅黑</vt:lpstr>
      <vt:lpstr>微软雅黑 Light</vt:lpstr>
      <vt:lpstr>Arial</vt:lpstr>
      <vt:lpstr>Calibri Light</vt:lpstr>
      <vt:lpstr>Century</vt:lpstr>
      <vt:lpstr>Office 主题​​</vt:lpstr>
      <vt:lpstr>商务风格主题9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鑫 田</dc:creator>
  <cp:lastModifiedBy>鑫 田</cp:lastModifiedBy>
  <cp:revision>3</cp:revision>
  <dcterms:created xsi:type="dcterms:W3CDTF">2018-12-06T02:09:23Z</dcterms:created>
  <dcterms:modified xsi:type="dcterms:W3CDTF">2018-12-07T02:49:38Z</dcterms:modified>
</cp:coreProperties>
</file>